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6" r:id="rId1"/>
    <p:sldMasterId id="2147483699" r:id="rId2"/>
  </p:sldMasterIdLst>
  <p:notesMasterIdLst>
    <p:notesMasterId r:id="rId18"/>
  </p:notesMasterIdLst>
  <p:sldIdLst>
    <p:sldId id="339" r:id="rId3"/>
    <p:sldId id="340" r:id="rId4"/>
    <p:sldId id="343" r:id="rId5"/>
    <p:sldId id="393" r:id="rId6"/>
    <p:sldId id="347" r:id="rId7"/>
    <p:sldId id="394" r:id="rId8"/>
    <p:sldId id="354" r:id="rId9"/>
    <p:sldId id="349" r:id="rId10"/>
    <p:sldId id="361" r:id="rId11"/>
    <p:sldId id="388" r:id="rId12"/>
    <p:sldId id="355" r:id="rId13"/>
    <p:sldId id="397" r:id="rId14"/>
    <p:sldId id="395" r:id="rId15"/>
    <p:sldId id="396" r:id="rId16"/>
    <p:sldId id="260" r:id="rId17"/>
  </p:sldIdLst>
  <p:sldSz cx="12192000" cy="6858000"/>
  <p:notesSz cx="7315200" cy="9601200"/>
  <p:embeddedFontLst>
    <p:embeddedFont>
      <p:font typeface="Calibri" panose="020F0502020204030204" pitchFamily="34" charset="0"/>
      <p:regular r:id="rId19"/>
      <p:bold r:id="rId20"/>
      <p:italic r:id="rId21"/>
      <p:boldItalic r:id="rId22"/>
    </p:embeddedFont>
    <p:embeddedFont>
      <p:font typeface="Lato" panose="020B0604020202020204" charset="0"/>
      <p:regular r:id="rId23"/>
      <p:bold r:id="rId24"/>
      <p:italic r:id="rId25"/>
      <p:boldItalic r:id="rId26"/>
    </p:embeddedFont>
    <p:embeddedFont>
      <p:font typeface="Roboto"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D231"/>
    <a:srgbClr val="1A315C"/>
    <a:srgbClr val="000000"/>
    <a:srgbClr val="8E8E90"/>
    <a:srgbClr val="55C0B3"/>
    <a:srgbClr val="242E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90" autoAdjust="0"/>
    <p:restoredTop sz="88750" autoAdjust="0"/>
  </p:normalViewPr>
  <p:slideViewPr>
    <p:cSldViewPr showGuides="1">
      <p:cViewPr varScale="1">
        <p:scale>
          <a:sx n="75" d="100"/>
          <a:sy n="75" d="100"/>
        </p:scale>
        <p:origin x="-470" y="-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BF1B3E-C1BA-4A52-B996-14708C4DE09A}" type="doc">
      <dgm:prSet loTypeId="urn:microsoft.com/office/officeart/2005/8/layout/hProcess3" loCatId="process" qsTypeId="urn:microsoft.com/office/officeart/2005/8/quickstyle/simple1" qsCatId="simple" csTypeId="urn:microsoft.com/office/officeart/2005/8/colors/accent3_5" csCatId="accent3" phldr="1"/>
      <dgm:spPr/>
      <dgm:t>
        <a:bodyPr/>
        <a:lstStyle/>
        <a:p>
          <a:endParaRPr lang="en-US"/>
        </a:p>
      </dgm:t>
    </dgm:pt>
    <dgm:pt modelId="{C13EFEBB-4AC7-4B10-9E79-AC3C083B6CE7}">
      <dgm:prSet custT="1"/>
      <dgm:spPr/>
      <dgm:t>
        <a:bodyPr/>
        <a:lstStyle/>
        <a:p>
          <a:endParaRPr lang="en-US" sz="1100" b="0" dirty="0" smtClean="0"/>
        </a:p>
        <a:p>
          <a:r>
            <a:rPr lang="en-US" sz="1600" b="1" dirty="0" smtClean="0">
              <a:solidFill>
                <a:schemeClr val="bg1"/>
              </a:solidFill>
            </a:rPr>
            <a:t>Report incidents on or before the next business day to Teacher_Physician@state.gov. </a:t>
          </a:r>
          <a:endParaRPr lang="en-US" sz="1600" b="1" dirty="0">
            <a:solidFill>
              <a:schemeClr val="bg1"/>
            </a:solidFill>
            <a:latin typeface="Lato" panose="020B0604020202020204" charset="0"/>
          </a:endParaRPr>
        </a:p>
      </dgm:t>
    </dgm:pt>
    <dgm:pt modelId="{75D909AF-D0C9-433B-824E-A84255CE79F5}" type="parTrans" cxnId="{3489ED3B-9FC2-4F35-A6DD-C55C94F09BC3}">
      <dgm:prSet/>
      <dgm:spPr/>
      <dgm:t>
        <a:bodyPr/>
        <a:lstStyle/>
        <a:p>
          <a:endParaRPr lang="en-US"/>
        </a:p>
      </dgm:t>
    </dgm:pt>
    <dgm:pt modelId="{69560D58-ED34-4ED0-A9B0-693F23BF4F55}" type="sibTrans" cxnId="{3489ED3B-9FC2-4F35-A6DD-C55C94F09BC3}">
      <dgm:prSet/>
      <dgm:spPr/>
      <dgm:t>
        <a:bodyPr/>
        <a:lstStyle/>
        <a:p>
          <a:endParaRPr lang="en-US"/>
        </a:p>
      </dgm:t>
    </dgm:pt>
    <dgm:pt modelId="{BC175552-14DC-47BE-9FA5-A4089650D38D}" type="pres">
      <dgm:prSet presAssocID="{98BF1B3E-C1BA-4A52-B996-14708C4DE09A}" presName="Name0" presStyleCnt="0">
        <dgm:presLayoutVars>
          <dgm:dir/>
          <dgm:animLvl val="lvl"/>
          <dgm:resizeHandles val="exact"/>
        </dgm:presLayoutVars>
      </dgm:prSet>
      <dgm:spPr/>
      <dgm:t>
        <a:bodyPr/>
        <a:lstStyle/>
        <a:p>
          <a:endParaRPr lang="en-US"/>
        </a:p>
      </dgm:t>
    </dgm:pt>
    <dgm:pt modelId="{8ABD1CA9-76F2-4802-A737-46649AFF2B81}" type="pres">
      <dgm:prSet presAssocID="{98BF1B3E-C1BA-4A52-B996-14708C4DE09A}" presName="dummy" presStyleCnt="0"/>
      <dgm:spPr/>
      <dgm:t>
        <a:bodyPr/>
        <a:lstStyle/>
        <a:p>
          <a:endParaRPr lang="en-US"/>
        </a:p>
      </dgm:t>
    </dgm:pt>
    <dgm:pt modelId="{317FABF7-FC01-4A38-90B4-9DE85F8DB64D}" type="pres">
      <dgm:prSet presAssocID="{98BF1B3E-C1BA-4A52-B996-14708C4DE09A}" presName="linH" presStyleCnt="0"/>
      <dgm:spPr/>
      <dgm:t>
        <a:bodyPr/>
        <a:lstStyle/>
        <a:p>
          <a:endParaRPr lang="en-US"/>
        </a:p>
      </dgm:t>
    </dgm:pt>
    <dgm:pt modelId="{4EBC582E-7C4F-410C-8BBB-613EC064CE42}" type="pres">
      <dgm:prSet presAssocID="{98BF1B3E-C1BA-4A52-B996-14708C4DE09A}" presName="padding1" presStyleCnt="0"/>
      <dgm:spPr/>
      <dgm:t>
        <a:bodyPr/>
        <a:lstStyle/>
        <a:p>
          <a:endParaRPr lang="en-US"/>
        </a:p>
      </dgm:t>
    </dgm:pt>
    <dgm:pt modelId="{A7882CA3-B73D-493D-A3FA-8C5359311F4C}" type="pres">
      <dgm:prSet presAssocID="{C13EFEBB-4AC7-4B10-9E79-AC3C083B6CE7}" presName="linV" presStyleCnt="0"/>
      <dgm:spPr/>
      <dgm:t>
        <a:bodyPr/>
        <a:lstStyle/>
        <a:p>
          <a:endParaRPr lang="en-US"/>
        </a:p>
      </dgm:t>
    </dgm:pt>
    <dgm:pt modelId="{086AA429-F88D-4461-A68C-18FB31E83A8F}" type="pres">
      <dgm:prSet presAssocID="{C13EFEBB-4AC7-4B10-9E79-AC3C083B6CE7}" presName="spVertical1" presStyleCnt="0"/>
      <dgm:spPr/>
      <dgm:t>
        <a:bodyPr/>
        <a:lstStyle/>
        <a:p>
          <a:endParaRPr lang="en-US"/>
        </a:p>
      </dgm:t>
    </dgm:pt>
    <dgm:pt modelId="{A0D65E5F-8E53-46E7-B026-90B0769B4AD6}" type="pres">
      <dgm:prSet presAssocID="{C13EFEBB-4AC7-4B10-9E79-AC3C083B6CE7}" presName="parTx" presStyleLbl="revTx" presStyleIdx="0" presStyleCnt="1" custScaleX="659217" custScaleY="146488" custLinFactNeighborX="-11423" custLinFactNeighborY="-41037">
        <dgm:presLayoutVars>
          <dgm:chMax val="0"/>
          <dgm:chPref val="0"/>
          <dgm:bulletEnabled val="1"/>
        </dgm:presLayoutVars>
      </dgm:prSet>
      <dgm:spPr/>
      <dgm:t>
        <a:bodyPr/>
        <a:lstStyle/>
        <a:p>
          <a:endParaRPr lang="en-US"/>
        </a:p>
      </dgm:t>
    </dgm:pt>
    <dgm:pt modelId="{850D02D4-2558-4C27-829F-7C6FDB3A6FF4}" type="pres">
      <dgm:prSet presAssocID="{C13EFEBB-4AC7-4B10-9E79-AC3C083B6CE7}" presName="spVertical2" presStyleCnt="0"/>
      <dgm:spPr/>
      <dgm:t>
        <a:bodyPr/>
        <a:lstStyle/>
        <a:p>
          <a:endParaRPr lang="en-US"/>
        </a:p>
      </dgm:t>
    </dgm:pt>
    <dgm:pt modelId="{FB498E0C-C573-467C-BF3C-0568A68811DD}" type="pres">
      <dgm:prSet presAssocID="{C13EFEBB-4AC7-4B10-9E79-AC3C083B6CE7}" presName="spVertical3" presStyleCnt="0"/>
      <dgm:spPr/>
      <dgm:t>
        <a:bodyPr/>
        <a:lstStyle/>
        <a:p>
          <a:endParaRPr lang="en-US"/>
        </a:p>
      </dgm:t>
    </dgm:pt>
    <dgm:pt modelId="{72AC0729-9DCF-448B-88C2-AAEC2C8D2C17}" type="pres">
      <dgm:prSet presAssocID="{98BF1B3E-C1BA-4A52-B996-14708C4DE09A}" presName="padding2" presStyleCnt="0"/>
      <dgm:spPr/>
      <dgm:t>
        <a:bodyPr/>
        <a:lstStyle/>
        <a:p>
          <a:endParaRPr lang="en-US"/>
        </a:p>
      </dgm:t>
    </dgm:pt>
    <dgm:pt modelId="{FB6EBB5C-3B31-4963-8B1A-BED45AD9252A}" type="pres">
      <dgm:prSet presAssocID="{98BF1B3E-C1BA-4A52-B996-14708C4DE09A}" presName="negArrow" presStyleCnt="0"/>
      <dgm:spPr/>
      <dgm:t>
        <a:bodyPr/>
        <a:lstStyle/>
        <a:p>
          <a:endParaRPr lang="en-US"/>
        </a:p>
      </dgm:t>
    </dgm:pt>
    <dgm:pt modelId="{6DAEBD98-3B7A-4B60-92B7-820E2C648CFF}" type="pres">
      <dgm:prSet presAssocID="{98BF1B3E-C1BA-4A52-B996-14708C4DE09A}" presName="backgroundArrow" presStyleLbl="node1" presStyleIdx="0" presStyleCnt="1" custFlipVert="1" custScaleY="271308" custLinFactY="34324" custLinFactNeighborX="488" custLinFactNeighborY="100000"/>
      <dgm:spPr>
        <a:prstGeom prst="leftArrow">
          <a:avLst/>
        </a:prstGeom>
        <a:solidFill>
          <a:srgbClr val="1A315C"/>
        </a:solidFill>
      </dgm:spPr>
      <dgm:t>
        <a:bodyPr/>
        <a:lstStyle/>
        <a:p>
          <a:endParaRPr lang="en-US"/>
        </a:p>
      </dgm:t>
    </dgm:pt>
  </dgm:ptLst>
  <dgm:cxnLst>
    <dgm:cxn modelId="{3489ED3B-9FC2-4F35-A6DD-C55C94F09BC3}" srcId="{98BF1B3E-C1BA-4A52-B996-14708C4DE09A}" destId="{C13EFEBB-4AC7-4B10-9E79-AC3C083B6CE7}" srcOrd="0" destOrd="0" parTransId="{75D909AF-D0C9-433B-824E-A84255CE79F5}" sibTransId="{69560D58-ED34-4ED0-A9B0-693F23BF4F55}"/>
    <dgm:cxn modelId="{E5754CDF-44A3-4331-B51A-0A0078294F34}" type="presOf" srcId="{C13EFEBB-4AC7-4B10-9E79-AC3C083B6CE7}" destId="{A0D65E5F-8E53-46E7-B026-90B0769B4AD6}" srcOrd="0" destOrd="0" presId="urn:microsoft.com/office/officeart/2005/8/layout/hProcess3"/>
    <dgm:cxn modelId="{E1C2FEEA-AB18-4065-8C73-748355C11E44}" type="presOf" srcId="{98BF1B3E-C1BA-4A52-B996-14708C4DE09A}" destId="{BC175552-14DC-47BE-9FA5-A4089650D38D}" srcOrd="0" destOrd="0" presId="urn:microsoft.com/office/officeart/2005/8/layout/hProcess3"/>
    <dgm:cxn modelId="{0895E37A-718E-43E2-90F3-F79AC16CE24D}" type="presParOf" srcId="{BC175552-14DC-47BE-9FA5-A4089650D38D}" destId="{8ABD1CA9-76F2-4802-A737-46649AFF2B81}" srcOrd="0" destOrd="0" presId="urn:microsoft.com/office/officeart/2005/8/layout/hProcess3"/>
    <dgm:cxn modelId="{1A018340-E406-40EE-92D3-12CA015103B6}" type="presParOf" srcId="{BC175552-14DC-47BE-9FA5-A4089650D38D}" destId="{317FABF7-FC01-4A38-90B4-9DE85F8DB64D}" srcOrd="1" destOrd="0" presId="urn:microsoft.com/office/officeart/2005/8/layout/hProcess3"/>
    <dgm:cxn modelId="{A5F9421B-E8AC-44CE-A658-15E53BA6BF5B}" type="presParOf" srcId="{317FABF7-FC01-4A38-90B4-9DE85F8DB64D}" destId="{4EBC582E-7C4F-410C-8BBB-613EC064CE42}" srcOrd="0" destOrd="0" presId="urn:microsoft.com/office/officeart/2005/8/layout/hProcess3"/>
    <dgm:cxn modelId="{20B6C8B7-C499-4DD7-A2CB-5BC63A7E8D41}" type="presParOf" srcId="{317FABF7-FC01-4A38-90B4-9DE85F8DB64D}" destId="{A7882CA3-B73D-493D-A3FA-8C5359311F4C}" srcOrd="1" destOrd="0" presId="urn:microsoft.com/office/officeart/2005/8/layout/hProcess3"/>
    <dgm:cxn modelId="{372C8694-0188-45B7-9D76-ECCD246981DA}" type="presParOf" srcId="{A7882CA3-B73D-493D-A3FA-8C5359311F4C}" destId="{086AA429-F88D-4461-A68C-18FB31E83A8F}" srcOrd="0" destOrd="0" presId="urn:microsoft.com/office/officeart/2005/8/layout/hProcess3"/>
    <dgm:cxn modelId="{CF4E7CD0-E5D3-412B-B3EF-FCAB173D8BB0}" type="presParOf" srcId="{A7882CA3-B73D-493D-A3FA-8C5359311F4C}" destId="{A0D65E5F-8E53-46E7-B026-90B0769B4AD6}" srcOrd="1" destOrd="0" presId="urn:microsoft.com/office/officeart/2005/8/layout/hProcess3"/>
    <dgm:cxn modelId="{57C8DE5C-4CBF-4774-86C6-449A9EA0F7D4}" type="presParOf" srcId="{A7882CA3-B73D-493D-A3FA-8C5359311F4C}" destId="{850D02D4-2558-4C27-829F-7C6FDB3A6FF4}" srcOrd="2" destOrd="0" presId="urn:microsoft.com/office/officeart/2005/8/layout/hProcess3"/>
    <dgm:cxn modelId="{0C1C8DEB-2A1E-41F0-AC3D-3759602AED3D}" type="presParOf" srcId="{A7882CA3-B73D-493D-A3FA-8C5359311F4C}" destId="{FB498E0C-C573-467C-BF3C-0568A68811DD}" srcOrd="3" destOrd="0" presId="urn:microsoft.com/office/officeart/2005/8/layout/hProcess3"/>
    <dgm:cxn modelId="{CDC54CAA-4D57-4B53-8137-1CE7CAC0C22B}" type="presParOf" srcId="{317FABF7-FC01-4A38-90B4-9DE85F8DB64D}" destId="{72AC0729-9DCF-448B-88C2-AAEC2C8D2C17}" srcOrd="2" destOrd="0" presId="urn:microsoft.com/office/officeart/2005/8/layout/hProcess3"/>
    <dgm:cxn modelId="{96A18DDF-0488-4E5A-82EE-9FD996412191}" type="presParOf" srcId="{317FABF7-FC01-4A38-90B4-9DE85F8DB64D}" destId="{FB6EBB5C-3B31-4963-8B1A-BED45AD9252A}" srcOrd="3" destOrd="0" presId="urn:microsoft.com/office/officeart/2005/8/layout/hProcess3"/>
    <dgm:cxn modelId="{5BD6EB2E-8F00-4FF4-81DC-05F1F4C675FF}" type="presParOf" srcId="{317FABF7-FC01-4A38-90B4-9DE85F8DB64D}" destId="{6DAEBD98-3B7A-4B60-92B7-820E2C648CFF}"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56FC04-3185-4577-875B-41AD794479A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90A4B94-9E33-4E0E-8028-554594F89A0B}">
      <dgm:prSet phldrT="[Text]" custT="1"/>
      <dgm:spPr>
        <a:solidFill>
          <a:srgbClr val="1A315C"/>
        </a:solidFill>
        <a:ln>
          <a:noFill/>
        </a:ln>
      </dgm:spPr>
      <dgm:t>
        <a:bodyPr/>
        <a:lstStyle/>
        <a:p>
          <a:r>
            <a:rPr lang="en-US" sz="1400" b="1" dirty="0" smtClean="0">
              <a:latin typeface="Lato" panose="020B0604020202020204" charset="0"/>
              <a:cs typeface="Times New Roman" panose="02020603050405020304" pitchFamily="18" charset="0"/>
            </a:rPr>
            <a:t>Sponsor reports incident</a:t>
          </a:r>
          <a:endParaRPr lang="en-US" sz="1400" dirty="0">
            <a:latin typeface="Lato" panose="020B0604020202020204" charset="0"/>
          </a:endParaRPr>
        </a:p>
      </dgm:t>
    </dgm:pt>
    <dgm:pt modelId="{25575AEF-1AD2-42F7-8A10-06251780921E}" type="parTrans" cxnId="{68C0330B-2FB0-4349-B41E-E86941B9EE13}">
      <dgm:prSet/>
      <dgm:spPr/>
      <dgm:t>
        <a:bodyPr/>
        <a:lstStyle/>
        <a:p>
          <a:endParaRPr lang="en-US"/>
        </a:p>
      </dgm:t>
    </dgm:pt>
    <dgm:pt modelId="{F003B513-1FAE-414D-973E-B44BF58B3C85}" type="sibTrans" cxnId="{68C0330B-2FB0-4349-B41E-E86941B9EE13}">
      <dgm:prSet/>
      <dgm:spPr>
        <a:solidFill>
          <a:srgbClr val="C4D231"/>
        </a:solidFill>
        <a:ln>
          <a:noFill/>
        </a:ln>
      </dgm:spPr>
      <dgm:t>
        <a:bodyPr/>
        <a:lstStyle/>
        <a:p>
          <a:endParaRPr lang="en-US">
            <a:latin typeface="Lato" panose="020B0604020202020204" charset="0"/>
          </a:endParaRPr>
        </a:p>
      </dgm:t>
    </dgm:pt>
    <dgm:pt modelId="{594B29DC-7061-4DC5-8460-FA7651D4EA41}">
      <dgm:prSet phldrT="[Text]" custT="1"/>
      <dgm:spPr>
        <a:solidFill>
          <a:srgbClr val="1A315C"/>
        </a:solidFill>
        <a:ln>
          <a:noFill/>
        </a:ln>
      </dgm:spPr>
      <dgm:t>
        <a:bodyPr/>
        <a:lstStyle/>
        <a:p>
          <a:r>
            <a:rPr lang="en-US" sz="1400" b="1" dirty="0" smtClean="0">
              <a:latin typeface="Lato" panose="020B0604020202020204" charset="0"/>
              <a:cs typeface="Times New Roman" panose="02020603050405020304" pitchFamily="18" charset="0"/>
            </a:rPr>
            <a:t>Case is logged into CMS</a:t>
          </a:r>
          <a:endParaRPr lang="en-US" sz="1400" b="1" dirty="0">
            <a:latin typeface="Lato" panose="020B0604020202020204" charset="0"/>
            <a:cs typeface="Times New Roman" panose="02020603050405020304" pitchFamily="18" charset="0"/>
          </a:endParaRPr>
        </a:p>
      </dgm:t>
    </dgm:pt>
    <dgm:pt modelId="{F0C422EE-1FDF-4FD1-9D50-719CF0BB2076}" type="parTrans" cxnId="{EBCF5DDE-D7EE-46D8-BD95-A9D13EC3CDFB}">
      <dgm:prSet/>
      <dgm:spPr/>
      <dgm:t>
        <a:bodyPr/>
        <a:lstStyle/>
        <a:p>
          <a:endParaRPr lang="en-US"/>
        </a:p>
      </dgm:t>
    </dgm:pt>
    <dgm:pt modelId="{08D07639-791B-4E39-A5CF-A65BA48DCDBA}" type="sibTrans" cxnId="{EBCF5DDE-D7EE-46D8-BD95-A9D13EC3CDFB}">
      <dgm:prSet/>
      <dgm:spPr>
        <a:solidFill>
          <a:srgbClr val="C4D231"/>
        </a:solidFill>
        <a:ln>
          <a:noFill/>
        </a:ln>
      </dgm:spPr>
      <dgm:t>
        <a:bodyPr/>
        <a:lstStyle/>
        <a:p>
          <a:endParaRPr lang="en-US">
            <a:latin typeface="Lato" panose="020B0604020202020204" charset="0"/>
          </a:endParaRPr>
        </a:p>
      </dgm:t>
    </dgm:pt>
    <dgm:pt modelId="{2F51ADBB-95F8-4D87-9CD6-1222E76C18BB}">
      <dgm:prSet phldrT="[Text]" custT="1"/>
      <dgm:spPr>
        <a:solidFill>
          <a:srgbClr val="1A315C"/>
        </a:solidFill>
        <a:ln>
          <a:noFill/>
        </a:ln>
      </dgm:spPr>
      <dgm:t>
        <a:bodyPr/>
        <a:lstStyle/>
        <a:p>
          <a:r>
            <a:rPr lang="en-US" sz="1400" b="1" dirty="0" smtClean="0">
              <a:latin typeface="Lato" panose="020B0604020202020204" charset="0"/>
              <a:cs typeface="Times New Roman" panose="02020603050405020304" pitchFamily="18" charset="0"/>
            </a:rPr>
            <a:t>Analyst assesses case</a:t>
          </a:r>
          <a:endParaRPr lang="en-US" sz="1400" b="1" dirty="0">
            <a:latin typeface="Lato" panose="020B0604020202020204" charset="0"/>
            <a:cs typeface="Times New Roman" panose="02020603050405020304" pitchFamily="18" charset="0"/>
          </a:endParaRPr>
        </a:p>
      </dgm:t>
    </dgm:pt>
    <dgm:pt modelId="{239FE734-78BF-46C7-90DD-E46CD84CB4A4}" type="parTrans" cxnId="{BB5CAB57-F187-4FD3-8791-E916C3C21B16}">
      <dgm:prSet/>
      <dgm:spPr/>
      <dgm:t>
        <a:bodyPr/>
        <a:lstStyle/>
        <a:p>
          <a:endParaRPr lang="en-US"/>
        </a:p>
      </dgm:t>
    </dgm:pt>
    <dgm:pt modelId="{6E5F1256-4E7B-4870-A554-13F799B86690}" type="sibTrans" cxnId="{BB5CAB57-F187-4FD3-8791-E916C3C21B16}">
      <dgm:prSet/>
      <dgm:spPr>
        <a:solidFill>
          <a:srgbClr val="C4D231"/>
        </a:solidFill>
        <a:ln>
          <a:noFill/>
        </a:ln>
      </dgm:spPr>
      <dgm:t>
        <a:bodyPr/>
        <a:lstStyle/>
        <a:p>
          <a:endParaRPr lang="en-US">
            <a:latin typeface="Lato" panose="020B0604020202020204" charset="0"/>
          </a:endParaRPr>
        </a:p>
      </dgm:t>
    </dgm:pt>
    <dgm:pt modelId="{63163812-1150-432D-B7DE-31974612BBC6}">
      <dgm:prSet phldrT="[Text]" custT="1"/>
      <dgm:spPr>
        <a:solidFill>
          <a:srgbClr val="1A315C"/>
        </a:solidFill>
        <a:ln>
          <a:noFill/>
        </a:ln>
      </dgm:spPr>
      <dgm:t>
        <a:bodyPr/>
        <a:lstStyle/>
        <a:p>
          <a:r>
            <a:rPr lang="en-US" sz="1400" b="1" dirty="0" smtClean="0">
              <a:latin typeface="Lato" panose="020B0604020202020204" charset="0"/>
              <a:cs typeface="Times New Roman" panose="02020603050405020304" pitchFamily="18" charset="0"/>
            </a:rPr>
            <a:t>Analyst responds to sponsor</a:t>
          </a:r>
          <a:endParaRPr lang="en-US" sz="1400" b="1" dirty="0">
            <a:latin typeface="Lato" panose="020B0604020202020204" charset="0"/>
            <a:cs typeface="Times New Roman" panose="02020603050405020304" pitchFamily="18" charset="0"/>
          </a:endParaRPr>
        </a:p>
      </dgm:t>
    </dgm:pt>
    <dgm:pt modelId="{9C39BBF9-05F0-43E1-83B5-AEAD1E3ED4D5}" type="parTrans" cxnId="{58C8F054-54D7-4D46-9BBD-65DD4B2A6E58}">
      <dgm:prSet/>
      <dgm:spPr/>
      <dgm:t>
        <a:bodyPr/>
        <a:lstStyle/>
        <a:p>
          <a:endParaRPr lang="en-US"/>
        </a:p>
      </dgm:t>
    </dgm:pt>
    <dgm:pt modelId="{031509C6-1D70-4D41-ADB3-1320CDA9550D}" type="sibTrans" cxnId="{58C8F054-54D7-4D46-9BBD-65DD4B2A6E58}">
      <dgm:prSet/>
      <dgm:spPr>
        <a:solidFill>
          <a:srgbClr val="C4D231"/>
        </a:solidFill>
        <a:ln>
          <a:noFill/>
        </a:ln>
      </dgm:spPr>
      <dgm:t>
        <a:bodyPr/>
        <a:lstStyle/>
        <a:p>
          <a:endParaRPr lang="en-US">
            <a:latin typeface="Lato" panose="020B0604020202020204" charset="0"/>
          </a:endParaRPr>
        </a:p>
      </dgm:t>
    </dgm:pt>
    <dgm:pt modelId="{53682A18-2014-4E3E-B7C2-A5C8A8E4BADE}">
      <dgm:prSet phldrT="[Text]" custT="1"/>
      <dgm:spPr>
        <a:solidFill>
          <a:srgbClr val="1A315C"/>
        </a:solidFill>
        <a:ln>
          <a:no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200" b="1" dirty="0" smtClean="0">
              <a:latin typeface="Lato" panose="020B0604020202020204" charset="0"/>
              <a:cs typeface="Times New Roman" panose="02020603050405020304" pitchFamily="18" charset="0"/>
            </a:rPr>
            <a:t>Analyst works with relevant parties towards case closure</a:t>
          </a:r>
          <a:endParaRPr lang="en-US" sz="1200" b="1" dirty="0">
            <a:latin typeface="Lato" panose="020B0604020202020204" charset="0"/>
            <a:cs typeface="Times New Roman" panose="02020603050405020304" pitchFamily="18" charset="0"/>
          </a:endParaRPr>
        </a:p>
      </dgm:t>
    </dgm:pt>
    <dgm:pt modelId="{CC6AF13F-F0DE-460B-A07A-99BD2F35205B}" type="parTrans" cxnId="{52CA85B0-E98C-4A0C-851B-D1229BB0BDAF}">
      <dgm:prSet/>
      <dgm:spPr/>
      <dgm:t>
        <a:bodyPr/>
        <a:lstStyle/>
        <a:p>
          <a:endParaRPr lang="en-US"/>
        </a:p>
      </dgm:t>
    </dgm:pt>
    <dgm:pt modelId="{EC32465E-E9EB-4DEC-9338-0A427A1D5D58}" type="sibTrans" cxnId="{52CA85B0-E98C-4A0C-851B-D1229BB0BDAF}">
      <dgm:prSet/>
      <dgm:spPr>
        <a:solidFill>
          <a:srgbClr val="C4D231"/>
        </a:solidFill>
        <a:ln>
          <a:noFill/>
        </a:ln>
      </dgm:spPr>
      <dgm:t>
        <a:bodyPr/>
        <a:lstStyle/>
        <a:p>
          <a:endParaRPr lang="en-US">
            <a:latin typeface="Lato" panose="020B0604020202020204" charset="0"/>
          </a:endParaRPr>
        </a:p>
      </dgm:t>
    </dgm:pt>
    <dgm:pt modelId="{3BF17F38-19AC-4C19-B9CA-50B3A02A3D4B}">
      <dgm:prSet phldrT="[Text]" custT="1"/>
      <dgm:spPr>
        <a:solidFill>
          <a:srgbClr val="1A315C"/>
        </a:solidFill>
        <a:ln>
          <a:noFill/>
        </a:ln>
      </dgm:spPr>
      <dgm:t>
        <a:bodyPr/>
        <a:lstStyle/>
        <a:p>
          <a:r>
            <a:rPr lang="en-US" sz="1400" b="1" dirty="0" smtClean="0">
              <a:latin typeface="Lato" panose="020B0604020202020204" charset="0"/>
              <a:cs typeface="Times New Roman" panose="02020603050405020304" pitchFamily="18" charset="0"/>
            </a:rPr>
            <a:t>Case is closed</a:t>
          </a:r>
          <a:endParaRPr lang="en-US" sz="1400" b="1" dirty="0">
            <a:latin typeface="Lato" panose="020B0604020202020204" charset="0"/>
            <a:cs typeface="Times New Roman" panose="02020603050405020304" pitchFamily="18" charset="0"/>
          </a:endParaRPr>
        </a:p>
      </dgm:t>
    </dgm:pt>
    <dgm:pt modelId="{28D6EF8B-1C4A-4795-8D17-FE1827A8904F}" type="parTrans" cxnId="{A9335123-38B8-4BEE-9165-2893DD6CD00E}">
      <dgm:prSet/>
      <dgm:spPr/>
      <dgm:t>
        <a:bodyPr/>
        <a:lstStyle/>
        <a:p>
          <a:endParaRPr lang="en-US"/>
        </a:p>
      </dgm:t>
    </dgm:pt>
    <dgm:pt modelId="{D72F9CCB-CE50-4D93-82CD-D807DDD290C5}" type="sibTrans" cxnId="{A9335123-38B8-4BEE-9165-2893DD6CD00E}">
      <dgm:prSet/>
      <dgm:spPr>
        <a:solidFill>
          <a:schemeClr val="bg1"/>
        </a:solidFill>
        <a:ln>
          <a:solidFill>
            <a:schemeClr val="bg1"/>
          </a:solidFill>
        </a:ln>
      </dgm:spPr>
      <dgm:t>
        <a:bodyPr/>
        <a:lstStyle/>
        <a:p>
          <a:endParaRPr lang="en-US">
            <a:latin typeface="Lato" panose="020B0604020202020204" charset="0"/>
          </a:endParaRPr>
        </a:p>
      </dgm:t>
    </dgm:pt>
    <dgm:pt modelId="{C9A116D7-C831-4D6F-B4B4-E471C4D17F2A}" type="pres">
      <dgm:prSet presAssocID="{2B56FC04-3185-4577-875B-41AD794479AA}" presName="cycle" presStyleCnt="0">
        <dgm:presLayoutVars>
          <dgm:dir/>
          <dgm:resizeHandles val="exact"/>
        </dgm:presLayoutVars>
      </dgm:prSet>
      <dgm:spPr/>
      <dgm:t>
        <a:bodyPr/>
        <a:lstStyle/>
        <a:p>
          <a:endParaRPr lang="en-US"/>
        </a:p>
      </dgm:t>
    </dgm:pt>
    <dgm:pt modelId="{600CF7EA-B0DC-4FF4-8229-1EE17BC2D80E}" type="pres">
      <dgm:prSet presAssocID="{590A4B94-9E33-4E0E-8028-554594F89A0B}" presName="node" presStyleLbl="node1" presStyleIdx="0" presStyleCnt="6">
        <dgm:presLayoutVars>
          <dgm:bulletEnabled val="1"/>
        </dgm:presLayoutVars>
      </dgm:prSet>
      <dgm:spPr/>
      <dgm:t>
        <a:bodyPr/>
        <a:lstStyle/>
        <a:p>
          <a:endParaRPr lang="en-US"/>
        </a:p>
      </dgm:t>
    </dgm:pt>
    <dgm:pt modelId="{BF12E69F-BC7B-44E4-A383-35BD7A811153}" type="pres">
      <dgm:prSet presAssocID="{F003B513-1FAE-414D-973E-B44BF58B3C85}" presName="sibTrans" presStyleLbl="sibTrans2D1" presStyleIdx="0" presStyleCnt="6"/>
      <dgm:spPr/>
      <dgm:t>
        <a:bodyPr/>
        <a:lstStyle/>
        <a:p>
          <a:endParaRPr lang="en-US"/>
        </a:p>
      </dgm:t>
    </dgm:pt>
    <dgm:pt modelId="{B14FBA31-D481-458E-8CD8-CD2927AA8603}" type="pres">
      <dgm:prSet presAssocID="{F003B513-1FAE-414D-973E-B44BF58B3C85}" presName="connectorText" presStyleLbl="sibTrans2D1" presStyleIdx="0" presStyleCnt="6"/>
      <dgm:spPr/>
      <dgm:t>
        <a:bodyPr/>
        <a:lstStyle/>
        <a:p>
          <a:endParaRPr lang="en-US"/>
        </a:p>
      </dgm:t>
    </dgm:pt>
    <dgm:pt modelId="{6BB9DEFA-063C-4EBB-95B0-400CC1756D83}" type="pres">
      <dgm:prSet presAssocID="{594B29DC-7061-4DC5-8460-FA7651D4EA41}" presName="node" presStyleLbl="node1" presStyleIdx="1" presStyleCnt="6">
        <dgm:presLayoutVars>
          <dgm:bulletEnabled val="1"/>
        </dgm:presLayoutVars>
      </dgm:prSet>
      <dgm:spPr/>
      <dgm:t>
        <a:bodyPr/>
        <a:lstStyle/>
        <a:p>
          <a:endParaRPr lang="en-US"/>
        </a:p>
      </dgm:t>
    </dgm:pt>
    <dgm:pt modelId="{AF442B02-358C-4446-A61F-5519FB52336A}" type="pres">
      <dgm:prSet presAssocID="{08D07639-791B-4E39-A5CF-A65BA48DCDBA}" presName="sibTrans" presStyleLbl="sibTrans2D1" presStyleIdx="1" presStyleCnt="6"/>
      <dgm:spPr/>
      <dgm:t>
        <a:bodyPr/>
        <a:lstStyle/>
        <a:p>
          <a:endParaRPr lang="en-US"/>
        </a:p>
      </dgm:t>
    </dgm:pt>
    <dgm:pt modelId="{B631073A-3FCC-4012-8FEF-B628A7877017}" type="pres">
      <dgm:prSet presAssocID="{08D07639-791B-4E39-A5CF-A65BA48DCDBA}" presName="connectorText" presStyleLbl="sibTrans2D1" presStyleIdx="1" presStyleCnt="6"/>
      <dgm:spPr/>
      <dgm:t>
        <a:bodyPr/>
        <a:lstStyle/>
        <a:p>
          <a:endParaRPr lang="en-US"/>
        </a:p>
      </dgm:t>
    </dgm:pt>
    <dgm:pt modelId="{E38FB1D2-C92B-41B5-B501-12A7845083DD}" type="pres">
      <dgm:prSet presAssocID="{2F51ADBB-95F8-4D87-9CD6-1222E76C18BB}" presName="node" presStyleLbl="node1" presStyleIdx="2" presStyleCnt="6">
        <dgm:presLayoutVars>
          <dgm:bulletEnabled val="1"/>
        </dgm:presLayoutVars>
      </dgm:prSet>
      <dgm:spPr/>
      <dgm:t>
        <a:bodyPr/>
        <a:lstStyle/>
        <a:p>
          <a:endParaRPr lang="en-US"/>
        </a:p>
      </dgm:t>
    </dgm:pt>
    <dgm:pt modelId="{43B8C418-7403-4AED-B707-A058B3813B20}" type="pres">
      <dgm:prSet presAssocID="{6E5F1256-4E7B-4870-A554-13F799B86690}" presName="sibTrans" presStyleLbl="sibTrans2D1" presStyleIdx="2" presStyleCnt="6"/>
      <dgm:spPr/>
      <dgm:t>
        <a:bodyPr/>
        <a:lstStyle/>
        <a:p>
          <a:endParaRPr lang="en-US"/>
        </a:p>
      </dgm:t>
    </dgm:pt>
    <dgm:pt modelId="{8B07E829-9E52-458D-896C-8121ECF1F351}" type="pres">
      <dgm:prSet presAssocID="{6E5F1256-4E7B-4870-A554-13F799B86690}" presName="connectorText" presStyleLbl="sibTrans2D1" presStyleIdx="2" presStyleCnt="6"/>
      <dgm:spPr/>
      <dgm:t>
        <a:bodyPr/>
        <a:lstStyle/>
        <a:p>
          <a:endParaRPr lang="en-US"/>
        </a:p>
      </dgm:t>
    </dgm:pt>
    <dgm:pt modelId="{64206CC7-5449-4728-9A45-5B950F04F7A5}" type="pres">
      <dgm:prSet presAssocID="{63163812-1150-432D-B7DE-31974612BBC6}" presName="node" presStyleLbl="node1" presStyleIdx="3" presStyleCnt="6">
        <dgm:presLayoutVars>
          <dgm:bulletEnabled val="1"/>
        </dgm:presLayoutVars>
      </dgm:prSet>
      <dgm:spPr/>
      <dgm:t>
        <a:bodyPr/>
        <a:lstStyle/>
        <a:p>
          <a:endParaRPr lang="en-US"/>
        </a:p>
      </dgm:t>
    </dgm:pt>
    <dgm:pt modelId="{137FAEE5-A093-4908-97B3-C64582BDD228}" type="pres">
      <dgm:prSet presAssocID="{031509C6-1D70-4D41-ADB3-1320CDA9550D}" presName="sibTrans" presStyleLbl="sibTrans2D1" presStyleIdx="3" presStyleCnt="6"/>
      <dgm:spPr/>
      <dgm:t>
        <a:bodyPr/>
        <a:lstStyle/>
        <a:p>
          <a:endParaRPr lang="en-US"/>
        </a:p>
      </dgm:t>
    </dgm:pt>
    <dgm:pt modelId="{1978C73B-036C-4917-A6CD-E88F9D1A1C74}" type="pres">
      <dgm:prSet presAssocID="{031509C6-1D70-4D41-ADB3-1320CDA9550D}" presName="connectorText" presStyleLbl="sibTrans2D1" presStyleIdx="3" presStyleCnt="6"/>
      <dgm:spPr/>
      <dgm:t>
        <a:bodyPr/>
        <a:lstStyle/>
        <a:p>
          <a:endParaRPr lang="en-US"/>
        </a:p>
      </dgm:t>
    </dgm:pt>
    <dgm:pt modelId="{9B7088E1-C17B-4555-B792-B10CD4641510}" type="pres">
      <dgm:prSet presAssocID="{53682A18-2014-4E3E-B7C2-A5C8A8E4BADE}" presName="node" presStyleLbl="node1" presStyleIdx="4" presStyleCnt="6">
        <dgm:presLayoutVars>
          <dgm:bulletEnabled val="1"/>
        </dgm:presLayoutVars>
      </dgm:prSet>
      <dgm:spPr/>
      <dgm:t>
        <a:bodyPr/>
        <a:lstStyle/>
        <a:p>
          <a:endParaRPr lang="en-US"/>
        </a:p>
      </dgm:t>
    </dgm:pt>
    <dgm:pt modelId="{A67434CA-BF29-4978-B462-A4246EA9C179}" type="pres">
      <dgm:prSet presAssocID="{EC32465E-E9EB-4DEC-9338-0A427A1D5D58}" presName="sibTrans" presStyleLbl="sibTrans2D1" presStyleIdx="4" presStyleCnt="6"/>
      <dgm:spPr/>
      <dgm:t>
        <a:bodyPr/>
        <a:lstStyle/>
        <a:p>
          <a:endParaRPr lang="en-US"/>
        </a:p>
      </dgm:t>
    </dgm:pt>
    <dgm:pt modelId="{AA9A226E-D3CE-460D-B77E-DF021C9670AD}" type="pres">
      <dgm:prSet presAssocID="{EC32465E-E9EB-4DEC-9338-0A427A1D5D58}" presName="connectorText" presStyleLbl="sibTrans2D1" presStyleIdx="4" presStyleCnt="6"/>
      <dgm:spPr/>
      <dgm:t>
        <a:bodyPr/>
        <a:lstStyle/>
        <a:p>
          <a:endParaRPr lang="en-US"/>
        </a:p>
      </dgm:t>
    </dgm:pt>
    <dgm:pt modelId="{230FEB96-F3D1-4A3D-8BDE-2FBD393E93B7}" type="pres">
      <dgm:prSet presAssocID="{3BF17F38-19AC-4C19-B9CA-50B3A02A3D4B}" presName="node" presStyleLbl="node1" presStyleIdx="5" presStyleCnt="6">
        <dgm:presLayoutVars>
          <dgm:bulletEnabled val="1"/>
        </dgm:presLayoutVars>
      </dgm:prSet>
      <dgm:spPr/>
      <dgm:t>
        <a:bodyPr/>
        <a:lstStyle/>
        <a:p>
          <a:endParaRPr lang="en-US"/>
        </a:p>
      </dgm:t>
    </dgm:pt>
    <dgm:pt modelId="{B0D99305-A15E-4044-829B-7A32178B4804}" type="pres">
      <dgm:prSet presAssocID="{D72F9CCB-CE50-4D93-82CD-D807DDD290C5}" presName="sibTrans" presStyleLbl="sibTrans2D1" presStyleIdx="5" presStyleCnt="6" custLinFactX="800000" custLinFactNeighborX="853510" custLinFactNeighborY="24386"/>
      <dgm:spPr/>
      <dgm:t>
        <a:bodyPr/>
        <a:lstStyle/>
        <a:p>
          <a:endParaRPr lang="en-US"/>
        </a:p>
      </dgm:t>
    </dgm:pt>
    <dgm:pt modelId="{9FB35E67-5B27-44E7-B844-B0114357CE37}" type="pres">
      <dgm:prSet presAssocID="{D72F9CCB-CE50-4D93-82CD-D807DDD290C5}" presName="connectorText" presStyleLbl="sibTrans2D1" presStyleIdx="5" presStyleCnt="6"/>
      <dgm:spPr/>
      <dgm:t>
        <a:bodyPr/>
        <a:lstStyle/>
        <a:p>
          <a:endParaRPr lang="en-US"/>
        </a:p>
      </dgm:t>
    </dgm:pt>
  </dgm:ptLst>
  <dgm:cxnLst>
    <dgm:cxn modelId="{58C8F054-54D7-4D46-9BBD-65DD4B2A6E58}" srcId="{2B56FC04-3185-4577-875B-41AD794479AA}" destId="{63163812-1150-432D-B7DE-31974612BBC6}" srcOrd="3" destOrd="0" parTransId="{9C39BBF9-05F0-43E1-83B5-AEAD1E3ED4D5}" sibTransId="{031509C6-1D70-4D41-ADB3-1320CDA9550D}"/>
    <dgm:cxn modelId="{82B2CFE4-BDA2-4098-87B1-27C7F2856FD6}" type="presOf" srcId="{EC32465E-E9EB-4DEC-9338-0A427A1D5D58}" destId="{AA9A226E-D3CE-460D-B77E-DF021C9670AD}" srcOrd="1" destOrd="0" presId="urn:microsoft.com/office/officeart/2005/8/layout/cycle2"/>
    <dgm:cxn modelId="{388F1863-577E-45DD-94FF-A14A8C78B160}" type="presOf" srcId="{D72F9CCB-CE50-4D93-82CD-D807DDD290C5}" destId="{B0D99305-A15E-4044-829B-7A32178B4804}" srcOrd="0" destOrd="0" presId="urn:microsoft.com/office/officeart/2005/8/layout/cycle2"/>
    <dgm:cxn modelId="{C0DD0E82-EFA8-4893-8B28-F9758A2C08DF}" type="presOf" srcId="{6E5F1256-4E7B-4870-A554-13F799B86690}" destId="{8B07E829-9E52-458D-896C-8121ECF1F351}" srcOrd="1" destOrd="0" presId="urn:microsoft.com/office/officeart/2005/8/layout/cycle2"/>
    <dgm:cxn modelId="{2B42AC04-F1B5-454A-99F7-3F390AA25F4A}" type="presOf" srcId="{3BF17F38-19AC-4C19-B9CA-50B3A02A3D4B}" destId="{230FEB96-F3D1-4A3D-8BDE-2FBD393E93B7}" srcOrd="0" destOrd="0" presId="urn:microsoft.com/office/officeart/2005/8/layout/cycle2"/>
    <dgm:cxn modelId="{B8FC9785-FFAA-4A32-9DDC-06092BC31A31}" type="presOf" srcId="{53682A18-2014-4E3E-B7C2-A5C8A8E4BADE}" destId="{9B7088E1-C17B-4555-B792-B10CD4641510}" srcOrd="0" destOrd="0" presId="urn:microsoft.com/office/officeart/2005/8/layout/cycle2"/>
    <dgm:cxn modelId="{A9335123-38B8-4BEE-9165-2893DD6CD00E}" srcId="{2B56FC04-3185-4577-875B-41AD794479AA}" destId="{3BF17F38-19AC-4C19-B9CA-50B3A02A3D4B}" srcOrd="5" destOrd="0" parTransId="{28D6EF8B-1C4A-4795-8D17-FE1827A8904F}" sibTransId="{D72F9CCB-CE50-4D93-82CD-D807DDD290C5}"/>
    <dgm:cxn modelId="{EBCF5DDE-D7EE-46D8-BD95-A9D13EC3CDFB}" srcId="{2B56FC04-3185-4577-875B-41AD794479AA}" destId="{594B29DC-7061-4DC5-8460-FA7651D4EA41}" srcOrd="1" destOrd="0" parTransId="{F0C422EE-1FDF-4FD1-9D50-719CF0BB2076}" sibTransId="{08D07639-791B-4E39-A5CF-A65BA48DCDBA}"/>
    <dgm:cxn modelId="{6916DE33-DF47-4BDA-A4A1-F74E932B9FA1}" type="presOf" srcId="{D72F9CCB-CE50-4D93-82CD-D807DDD290C5}" destId="{9FB35E67-5B27-44E7-B844-B0114357CE37}" srcOrd="1" destOrd="0" presId="urn:microsoft.com/office/officeart/2005/8/layout/cycle2"/>
    <dgm:cxn modelId="{3DE3A5B8-532A-49F9-86F9-5A5C4DCEC820}" type="presOf" srcId="{590A4B94-9E33-4E0E-8028-554594F89A0B}" destId="{600CF7EA-B0DC-4FF4-8229-1EE17BC2D80E}" srcOrd="0" destOrd="0" presId="urn:microsoft.com/office/officeart/2005/8/layout/cycle2"/>
    <dgm:cxn modelId="{57FD2B83-B4BF-44CB-AD87-20C0BC76EC59}" type="presOf" srcId="{F003B513-1FAE-414D-973E-B44BF58B3C85}" destId="{B14FBA31-D481-458E-8CD8-CD2927AA8603}" srcOrd="1" destOrd="0" presId="urn:microsoft.com/office/officeart/2005/8/layout/cycle2"/>
    <dgm:cxn modelId="{68C0330B-2FB0-4349-B41E-E86941B9EE13}" srcId="{2B56FC04-3185-4577-875B-41AD794479AA}" destId="{590A4B94-9E33-4E0E-8028-554594F89A0B}" srcOrd="0" destOrd="0" parTransId="{25575AEF-1AD2-42F7-8A10-06251780921E}" sibTransId="{F003B513-1FAE-414D-973E-B44BF58B3C85}"/>
    <dgm:cxn modelId="{52CA85B0-E98C-4A0C-851B-D1229BB0BDAF}" srcId="{2B56FC04-3185-4577-875B-41AD794479AA}" destId="{53682A18-2014-4E3E-B7C2-A5C8A8E4BADE}" srcOrd="4" destOrd="0" parTransId="{CC6AF13F-F0DE-460B-A07A-99BD2F35205B}" sibTransId="{EC32465E-E9EB-4DEC-9338-0A427A1D5D58}"/>
    <dgm:cxn modelId="{2E43D49E-9EE8-4345-B2D9-B8F748F27F9A}" type="presOf" srcId="{EC32465E-E9EB-4DEC-9338-0A427A1D5D58}" destId="{A67434CA-BF29-4978-B462-A4246EA9C179}" srcOrd="0" destOrd="0" presId="urn:microsoft.com/office/officeart/2005/8/layout/cycle2"/>
    <dgm:cxn modelId="{86B0E2C5-71F0-46EC-AD7A-10E5FB7C4F0C}" type="presOf" srcId="{2B56FC04-3185-4577-875B-41AD794479AA}" destId="{C9A116D7-C831-4D6F-B4B4-E471C4D17F2A}" srcOrd="0" destOrd="0" presId="urn:microsoft.com/office/officeart/2005/8/layout/cycle2"/>
    <dgm:cxn modelId="{DCDC4FF4-C390-40CB-8A82-CEE6405EB3A7}" type="presOf" srcId="{F003B513-1FAE-414D-973E-B44BF58B3C85}" destId="{BF12E69F-BC7B-44E4-A383-35BD7A811153}" srcOrd="0" destOrd="0" presId="urn:microsoft.com/office/officeart/2005/8/layout/cycle2"/>
    <dgm:cxn modelId="{CAF07DF2-D885-450A-9380-B9BF536DDB7C}" type="presOf" srcId="{2F51ADBB-95F8-4D87-9CD6-1222E76C18BB}" destId="{E38FB1D2-C92B-41B5-B501-12A7845083DD}" srcOrd="0" destOrd="0" presId="urn:microsoft.com/office/officeart/2005/8/layout/cycle2"/>
    <dgm:cxn modelId="{B6C35B72-3F49-49B6-AEC0-30497E1D1D0C}" type="presOf" srcId="{08D07639-791B-4E39-A5CF-A65BA48DCDBA}" destId="{AF442B02-358C-4446-A61F-5519FB52336A}" srcOrd="0" destOrd="0" presId="urn:microsoft.com/office/officeart/2005/8/layout/cycle2"/>
    <dgm:cxn modelId="{C9348C50-1C0C-4C67-8D11-9D7005C3DB28}" type="presOf" srcId="{594B29DC-7061-4DC5-8460-FA7651D4EA41}" destId="{6BB9DEFA-063C-4EBB-95B0-400CC1756D83}" srcOrd="0" destOrd="0" presId="urn:microsoft.com/office/officeart/2005/8/layout/cycle2"/>
    <dgm:cxn modelId="{D6A9C502-6482-479B-8E4E-1FD09AD0386C}" type="presOf" srcId="{08D07639-791B-4E39-A5CF-A65BA48DCDBA}" destId="{B631073A-3FCC-4012-8FEF-B628A7877017}" srcOrd="1" destOrd="0" presId="urn:microsoft.com/office/officeart/2005/8/layout/cycle2"/>
    <dgm:cxn modelId="{BB5CAB57-F187-4FD3-8791-E916C3C21B16}" srcId="{2B56FC04-3185-4577-875B-41AD794479AA}" destId="{2F51ADBB-95F8-4D87-9CD6-1222E76C18BB}" srcOrd="2" destOrd="0" parTransId="{239FE734-78BF-46C7-90DD-E46CD84CB4A4}" sibTransId="{6E5F1256-4E7B-4870-A554-13F799B86690}"/>
    <dgm:cxn modelId="{70BC4567-0253-4017-861F-A758D776F071}" type="presOf" srcId="{031509C6-1D70-4D41-ADB3-1320CDA9550D}" destId="{137FAEE5-A093-4908-97B3-C64582BDD228}" srcOrd="0" destOrd="0" presId="urn:microsoft.com/office/officeart/2005/8/layout/cycle2"/>
    <dgm:cxn modelId="{9687B574-6C77-43C5-9DD4-5690DBBC0941}" type="presOf" srcId="{6E5F1256-4E7B-4870-A554-13F799B86690}" destId="{43B8C418-7403-4AED-B707-A058B3813B20}" srcOrd="0" destOrd="0" presId="urn:microsoft.com/office/officeart/2005/8/layout/cycle2"/>
    <dgm:cxn modelId="{1B533B00-51B8-4941-80C4-7BB832573B94}" type="presOf" srcId="{63163812-1150-432D-B7DE-31974612BBC6}" destId="{64206CC7-5449-4728-9A45-5B950F04F7A5}" srcOrd="0" destOrd="0" presId="urn:microsoft.com/office/officeart/2005/8/layout/cycle2"/>
    <dgm:cxn modelId="{A964F062-986D-4F49-882E-A960831E3F08}" type="presOf" srcId="{031509C6-1D70-4D41-ADB3-1320CDA9550D}" destId="{1978C73B-036C-4917-A6CD-E88F9D1A1C74}" srcOrd="1" destOrd="0" presId="urn:microsoft.com/office/officeart/2005/8/layout/cycle2"/>
    <dgm:cxn modelId="{00A8D989-77C5-443E-8881-210A1A96B80F}" type="presParOf" srcId="{C9A116D7-C831-4D6F-B4B4-E471C4D17F2A}" destId="{600CF7EA-B0DC-4FF4-8229-1EE17BC2D80E}" srcOrd="0" destOrd="0" presId="urn:microsoft.com/office/officeart/2005/8/layout/cycle2"/>
    <dgm:cxn modelId="{20ACEE71-D626-4D80-B49F-E6BCC51750B6}" type="presParOf" srcId="{C9A116D7-C831-4D6F-B4B4-E471C4D17F2A}" destId="{BF12E69F-BC7B-44E4-A383-35BD7A811153}" srcOrd="1" destOrd="0" presId="urn:microsoft.com/office/officeart/2005/8/layout/cycle2"/>
    <dgm:cxn modelId="{E9338902-569B-446E-AE0F-47DF278AA28B}" type="presParOf" srcId="{BF12E69F-BC7B-44E4-A383-35BD7A811153}" destId="{B14FBA31-D481-458E-8CD8-CD2927AA8603}" srcOrd="0" destOrd="0" presId="urn:microsoft.com/office/officeart/2005/8/layout/cycle2"/>
    <dgm:cxn modelId="{03E56444-7848-4E38-9F08-9A3CC3E66038}" type="presParOf" srcId="{C9A116D7-C831-4D6F-B4B4-E471C4D17F2A}" destId="{6BB9DEFA-063C-4EBB-95B0-400CC1756D83}" srcOrd="2" destOrd="0" presId="urn:microsoft.com/office/officeart/2005/8/layout/cycle2"/>
    <dgm:cxn modelId="{456079E9-6D63-407A-B5E2-F1CDDB089945}" type="presParOf" srcId="{C9A116D7-C831-4D6F-B4B4-E471C4D17F2A}" destId="{AF442B02-358C-4446-A61F-5519FB52336A}" srcOrd="3" destOrd="0" presId="urn:microsoft.com/office/officeart/2005/8/layout/cycle2"/>
    <dgm:cxn modelId="{C027E14B-60E2-43F0-8215-865F25A190B0}" type="presParOf" srcId="{AF442B02-358C-4446-A61F-5519FB52336A}" destId="{B631073A-3FCC-4012-8FEF-B628A7877017}" srcOrd="0" destOrd="0" presId="urn:microsoft.com/office/officeart/2005/8/layout/cycle2"/>
    <dgm:cxn modelId="{3260AE53-5C62-436A-92EB-79BA7D5AACA5}" type="presParOf" srcId="{C9A116D7-C831-4D6F-B4B4-E471C4D17F2A}" destId="{E38FB1D2-C92B-41B5-B501-12A7845083DD}" srcOrd="4" destOrd="0" presId="urn:microsoft.com/office/officeart/2005/8/layout/cycle2"/>
    <dgm:cxn modelId="{50585430-B936-4FED-8A0A-8CB24CF2221D}" type="presParOf" srcId="{C9A116D7-C831-4D6F-B4B4-E471C4D17F2A}" destId="{43B8C418-7403-4AED-B707-A058B3813B20}" srcOrd="5" destOrd="0" presId="urn:microsoft.com/office/officeart/2005/8/layout/cycle2"/>
    <dgm:cxn modelId="{A2C1EA93-18C5-41EF-98D5-F9DA86F4B11F}" type="presParOf" srcId="{43B8C418-7403-4AED-B707-A058B3813B20}" destId="{8B07E829-9E52-458D-896C-8121ECF1F351}" srcOrd="0" destOrd="0" presId="urn:microsoft.com/office/officeart/2005/8/layout/cycle2"/>
    <dgm:cxn modelId="{A09604B9-F054-4DBE-B132-2A6C8D59E4FE}" type="presParOf" srcId="{C9A116D7-C831-4D6F-B4B4-E471C4D17F2A}" destId="{64206CC7-5449-4728-9A45-5B950F04F7A5}" srcOrd="6" destOrd="0" presId="urn:microsoft.com/office/officeart/2005/8/layout/cycle2"/>
    <dgm:cxn modelId="{2EC70C4D-B355-4D3A-8640-C66B712CC110}" type="presParOf" srcId="{C9A116D7-C831-4D6F-B4B4-E471C4D17F2A}" destId="{137FAEE5-A093-4908-97B3-C64582BDD228}" srcOrd="7" destOrd="0" presId="urn:microsoft.com/office/officeart/2005/8/layout/cycle2"/>
    <dgm:cxn modelId="{026C7935-3A45-4E74-BA5B-28C8AE9A800B}" type="presParOf" srcId="{137FAEE5-A093-4908-97B3-C64582BDD228}" destId="{1978C73B-036C-4917-A6CD-E88F9D1A1C74}" srcOrd="0" destOrd="0" presId="urn:microsoft.com/office/officeart/2005/8/layout/cycle2"/>
    <dgm:cxn modelId="{A921D5FE-5729-4109-A8BF-05480913646B}" type="presParOf" srcId="{C9A116D7-C831-4D6F-B4B4-E471C4D17F2A}" destId="{9B7088E1-C17B-4555-B792-B10CD4641510}" srcOrd="8" destOrd="0" presId="urn:microsoft.com/office/officeart/2005/8/layout/cycle2"/>
    <dgm:cxn modelId="{1D776499-F4AB-4B9E-8A15-AC6530A90C1F}" type="presParOf" srcId="{C9A116D7-C831-4D6F-B4B4-E471C4D17F2A}" destId="{A67434CA-BF29-4978-B462-A4246EA9C179}" srcOrd="9" destOrd="0" presId="urn:microsoft.com/office/officeart/2005/8/layout/cycle2"/>
    <dgm:cxn modelId="{A9AA185E-EC6A-4B18-9036-D9342BDF412A}" type="presParOf" srcId="{A67434CA-BF29-4978-B462-A4246EA9C179}" destId="{AA9A226E-D3CE-460D-B77E-DF021C9670AD}" srcOrd="0" destOrd="0" presId="urn:microsoft.com/office/officeart/2005/8/layout/cycle2"/>
    <dgm:cxn modelId="{0E7170F2-5D6F-4D5F-A8F5-38DFDB71FA01}" type="presParOf" srcId="{C9A116D7-C831-4D6F-B4B4-E471C4D17F2A}" destId="{230FEB96-F3D1-4A3D-8BDE-2FBD393E93B7}" srcOrd="10" destOrd="0" presId="urn:microsoft.com/office/officeart/2005/8/layout/cycle2"/>
    <dgm:cxn modelId="{96772385-24CD-49E8-90FA-4F3B90A1885B}" type="presParOf" srcId="{C9A116D7-C831-4D6F-B4B4-E471C4D17F2A}" destId="{B0D99305-A15E-4044-829B-7A32178B4804}" srcOrd="11" destOrd="0" presId="urn:microsoft.com/office/officeart/2005/8/layout/cycle2"/>
    <dgm:cxn modelId="{E27A5C28-5102-4E8E-9B47-0D141B3B17B9}" type="presParOf" srcId="{B0D99305-A15E-4044-829B-7A32178B4804}" destId="{9FB35E67-5B27-44E7-B844-B0114357CE37}"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EBD98-3B7A-4B60-92B7-820E2C648CFF}">
      <dsp:nvSpPr>
        <dsp:cNvPr id="0" name=""/>
        <dsp:cNvSpPr/>
      </dsp:nvSpPr>
      <dsp:spPr>
        <a:xfrm flipV="1">
          <a:off x="19189" y="0"/>
          <a:ext cx="9810610" cy="1352550"/>
        </a:xfrm>
        <a:prstGeom prst="leftArrow">
          <a:avLst/>
        </a:prstGeom>
        <a:solidFill>
          <a:srgbClr val="1A315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D65E5F-8E53-46E7-B026-90B0769B4AD6}">
      <dsp:nvSpPr>
        <dsp:cNvPr id="0" name=""/>
        <dsp:cNvSpPr/>
      </dsp:nvSpPr>
      <dsp:spPr>
        <a:xfrm>
          <a:off x="648100" y="161668"/>
          <a:ext cx="8684147" cy="803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lvl="0" algn="ctr" defTabSz="488950">
            <a:lnSpc>
              <a:spcPct val="90000"/>
            </a:lnSpc>
            <a:spcBef>
              <a:spcPct val="0"/>
            </a:spcBef>
            <a:spcAft>
              <a:spcPct val="35000"/>
            </a:spcAft>
          </a:pPr>
          <a:endParaRPr lang="en-US" sz="1100" b="0" kern="1200" dirty="0" smtClean="0"/>
        </a:p>
        <a:p>
          <a:pPr lvl="0" algn="ctr" defTabSz="488950">
            <a:lnSpc>
              <a:spcPct val="90000"/>
            </a:lnSpc>
            <a:spcBef>
              <a:spcPct val="0"/>
            </a:spcBef>
            <a:spcAft>
              <a:spcPct val="35000"/>
            </a:spcAft>
          </a:pPr>
          <a:r>
            <a:rPr lang="en-US" sz="1600" b="1" kern="1200" dirty="0" smtClean="0">
              <a:solidFill>
                <a:schemeClr val="bg1"/>
              </a:solidFill>
            </a:rPr>
            <a:t>Report incidents on or before the next business day to Teacher_Physician@state.gov. </a:t>
          </a:r>
          <a:endParaRPr lang="en-US" sz="1600" b="1" kern="1200" dirty="0">
            <a:solidFill>
              <a:schemeClr val="bg1"/>
            </a:solidFill>
            <a:latin typeface="Lato" panose="020B0604020202020204" charset="0"/>
          </a:endParaRPr>
        </a:p>
      </dsp:txBody>
      <dsp:txXfrm>
        <a:off x="648100" y="161668"/>
        <a:ext cx="8684147" cy="8033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CF7EA-B0DC-4FF4-8229-1EE17BC2D80E}">
      <dsp:nvSpPr>
        <dsp:cNvPr id="0" name=""/>
        <dsp:cNvSpPr/>
      </dsp:nvSpPr>
      <dsp:spPr>
        <a:xfrm>
          <a:off x="2261362" y="758"/>
          <a:ext cx="1422423" cy="1422423"/>
        </a:xfrm>
        <a:prstGeom prst="ellipse">
          <a:avLst/>
        </a:prstGeom>
        <a:solidFill>
          <a:srgbClr val="1A315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Lato" panose="020B0604020202020204" charset="0"/>
              <a:cs typeface="Times New Roman" panose="02020603050405020304" pitchFamily="18" charset="0"/>
            </a:rPr>
            <a:t>Sponsor reports incident</a:t>
          </a:r>
          <a:endParaRPr lang="en-US" sz="1400" kern="1200" dirty="0">
            <a:latin typeface="Lato" panose="020B0604020202020204" charset="0"/>
          </a:endParaRPr>
        </a:p>
      </dsp:txBody>
      <dsp:txXfrm>
        <a:off x="2469671" y="209067"/>
        <a:ext cx="1005805" cy="1005805"/>
      </dsp:txXfrm>
    </dsp:sp>
    <dsp:sp modelId="{BF12E69F-BC7B-44E4-A383-35BD7A811153}">
      <dsp:nvSpPr>
        <dsp:cNvPr id="0" name=""/>
        <dsp:cNvSpPr/>
      </dsp:nvSpPr>
      <dsp:spPr>
        <a:xfrm rot="1800000">
          <a:off x="3698847" y="1000155"/>
          <a:ext cx="377260" cy="480067"/>
        </a:xfrm>
        <a:prstGeom prst="rightArrow">
          <a:avLst>
            <a:gd name="adj1" fmla="val 60000"/>
            <a:gd name="adj2" fmla="val 50000"/>
          </a:avLst>
        </a:prstGeom>
        <a:solidFill>
          <a:srgbClr val="C4D23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latin typeface="Lato" panose="020B0604020202020204" charset="0"/>
          </a:endParaRPr>
        </a:p>
      </dsp:txBody>
      <dsp:txXfrm>
        <a:off x="3706428" y="1067874"/>
        <a:ext cx="264082" cy="288041"/>
      </dsp:txXfrm>
    </dsp:sp>
    <dsp:sp modelId="{6BB9DEFA-063C-4EBB-95B0-400CC1756D83}">
      <dsp:nvSpPr>
        <dsp:cNvPr id="0" name=""/>
        <dsp:cNvSpPr/>
      </dsp:nvSpPr>
      <dsp:spPr>
        <a:xfrm>
          <a:off x="4109663" y="1067875"/>
          <a:ext cx="1422423" cy="1422423"/>
        </a:xfrm>
        <a:prstGeom prst="ellipse">
          <a:avLst/>
        </a:prstGeom>
        <a:solidFill>
          <a:srgbClr val="1A315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Lato" panose="020B0604020202020204" charset="0"/>
              <a:cs typeface="Times New Roman" panose="02020603050405020304" pitchFamily="18" charset="0"/>
            </a:rPr>
            <a:t>Case is logged into CMS</a:t>
          </a:r>
          <a:endParaRPr lang="en-US" sz="1400" b="1" kern="1200" dirty="0">
            <a:latin typeface="Lato" panose="020B0604020202020204" charset="0"/>
            <a:cs typeface="Times New Roman" panose="02020603050405020304" pitchFamily="18" charset="0"/>
          </a:endParaRPr>
        </a:p>
      </dsp:txBody>
      <dsp:txXfrm>
        <a:off x="4317972" y="1276184"/>
        <a:ext cx="1005805" cy="1005805"/>
      </dsp:txXfrm>
    </dsp:sp>
    <dsp:sp modelId="{AF442B02-358C-4446-A61F-5519FB52336A}">
      <dsp:nvSpPr>
        <dsp:cNvPr id="0" name=""/>
        <dsp:cNvSpPr/>
      </dsp:nvSpPr>
      <dsp:spPr>
        <a:xfrm rot="5400000">
          <a:off x="4632245" y="2595493"/>
          <a:ext cx="377260" cy="480067"/>
        </a:xfrm>
        <a:prstGeom prst="rightArrow">
          <a:avLst>
            <a:gd name="adj1" fmla="val 60000"/>
            <a:gd name="adj2" fmla="val 50000"/>
          </a:avLst>
        </a:prstGeom>
        <a:solidFill>
          <a:srgbClr val="C4D23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latin typeface="Lato" panose="020B0604020202020204" charset="0"/>
          </a:endParaRPr>
        </a:p>
      </dsp:txBody>
      <dsp:txXfrm>
        <a:off x="4688834" y="2634917"/>
        <a:ext cx="264082" cy="288041"/>
      </dsp:txXfrm>
    </dsp:sp>
    <dsp:sp modelId="{E38FB1D2-C92B-41B5-B501-12A7845083DD}">
      <dsp:nvSpPr>
        <dsp:cNvPr id="0" name=""/>
        <dsp:cNvSpPr/>
      </dsp:nvSpPr>
      <dsp:spPr>
        <a:xfrm>
          <a:off x="4109663" y="3202110"/>
          <a:ext cx="1422423" cy="1422423"/>
        </a:xfrm>
        <a:prstGeom prst="ellipse">
          <a:avLst/>
        </a:prstGeom>
        <a:solidFill>
          <a:srgbClr val="1A315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Lato" panose="020B0604020202020204" charset="0"/>
              <a:cs typeface="Times New Roman" panose="02020603050405020304" pitchFamily="18" charset="0"/>
            </a:rPr>
            <a:t>Analyst assesses case</a:t>
          </a:r>
          <a:endParaRPr lang="en-US" sz="1400" b="1" kern="1200" dirty="0">
            <a:latin typeface="Lato" panose="020B0604020202020204" charset="0"/>
            <a:cs typeface="Times New Roman" panose="02020603050405020304" pitchFamily="18" charset="0"/>
          </a:endParaRPr>
        </a:p>
      </dsp:txBody>
      <dsp:txXfrm>
        <a:off x="4317972" y="3410419"/>
        <a:ext cx="1005805" cy="1005805"/>
      </dsp:txXfrm>
    </dsp:sp>
    <dsp:sp modelId="{43B8C418-7403-4AED-B707-A058B3813B20}">
      <dsp:nvSpPr>
        <dsp:cNvPr id="0" name=""/>
        <dsp:cNvSpPr/>
      </dsp:nvSpPr>
      <dsp:spPr>
        <a:xfrm rot="9000000">
          <a:off x="3717341" y="4201508"/>
          <a:ext cx="377260" cy="480067"/>
        </a:xfrm>
        <a:prstGeom prst="rightArrow">
          <a:avLst>
            <a:gd name="adj1" fmla="val 60000"/>
            <a:gd name="adj2" fmla="val 50000"/>
          </a:avLst>
        </a:prstGeom>
        <a:solidFill>
          <a:srgbClr val="C4D23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latin typeface="Lato" panose="020B0604020202020204" charset="0"/>
          </a:endParaRPr>
        </a:p>
      </dsp:txBody>
      <dsp:txXfrm rot="10800000">
        <a:off x="3822938" y="4269227"/>
        <a:ext cx="264082" cy="288041"/>
      </dsp:txXfrm>
    </dsp:sp>
    <dsp:sp modelId="{64206CC7-5449-4728-9A45-5B950F04F7A5}">
      <dsp:nvSpPr>
        <dsp:cNvPr id="0" name=""/>
        <dsp:cNvSpPr/>
      </dsp:nvSpPr>
      <dsp:spPr>
        <a:xfrm>
          <a:off x="2261362" y="4269227"/>
          <a:ext cx="1422423" cy="1422423"/>
        </a:xfrm>
        <a:prstGeom prst="ellipse">
          <a:avLst/>
        </a:prstGeom>
        <a:solidFill>
          <a:srgbClr val="1A315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Lato" panose="020B0604020202020204" charset="0"/>
              <a:cs typeface="Times New Roman" panose="02020603050405020304" pitchFamily="18" charset="0"/>
            </a:rPr>
            <a:t>Analyst responds to sponsor</a:t>
          </a:r>
          <a:endParaRPr lang="en-US" sz="1400" b="1" kern="1200" dirty="0">
            <a:latin typeface="Lato" panose="020B0604020202020204" charset="0"/>
            <a:cs typeface="Times New Roman" panose="02020603050405020304" pitchFamily="18" charset="0"/>
          </a:endParaRPr>
        </a:p>
      </dsp:txBody>
      <dsp:txXfrm>
        <a:off x="2469671" y="4477536"/>
        <a:ext cx="1005805" cy="1005805"/>
      </dsp:txXfrm>
    </dsp:sp>
    <dsp:sp modelId="{137FAEE5-A093-4908-97B3-C64582BDD228}">
      <dsp:nvSpPr>
        <dsp:cNvPr id="0" name=""/>
        <dsp:cNvSpPr/>
      </dsp:nvSpPr>
      <dsp:spPr>
        <a:xfrm rot="12600000">
          <a:off x="1869039" y="4212185"/>
          <a:ext cx="377260" cy="480067"/>
        </a:xfrm>
        <a:prstGeom prst="rightArrow">
          <a:avLst>
            <a:gd name="adj1" fmla="val 60000"/>
            <a:gd name="adj2" fmla="val 50000"/>
          </a:avLst>
        </a:prstGeom>
        <a:solidFill>
          <a:srgbClr val="C4D23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latin typeface="Lato" panose="020B0604020202020204" charset="0"/>
          </a:endParaRPr>
        </a:p>
      </dsp:txBody>
      <dsp:txXfrm rot="10800000">
        <a:off x="1974636" y="4336493"/>
        <a:ext cx="264082" cy="288041"/>
      </dsp:txXfrm>
    </dsp:sp>
    <dsp:sp modelId="{9B7088E1-C17B-4555-B792-B10CD4641510}">
      <dsp:nvSpPr>
        <dsp:cNvPr id="0" name=""/>
        <dsp:cNvSpPr/>
      </dsp:nvSpPr>
      <dsp:spPr>
        <a:xfrm>
          <a:off x="413060" y="3202110"/>
          <a:ext cx="1422423" cy="1422423"/>
        </a:xfrm>
        <a:prstGeom prst="ellipse">
          <a:avLst/>
        </a:prstGeom>
        <a:solidFill>
          <a:srgbClr val="1A315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b="1" kern="1200" dirty="0" smtClean="0">
              <a:latin typeface="Lato" panose="020B0604020202020204" charset="0"/>
              <a:cs typeface="Times New Roman" panose="02020603050405020304" pitchFamily="18" charset="0"/>
            </a:rPr>
            <a:t>Analyst works with relevant parties towards case closure</a:t>
          </a:r>
          <a:endParaRPr lang="en-US" sz="1200" b="1" kern="1200" dirty="0">
            <a:latin typeface="Lato" panose="020B0604020202020204" charset="0"/>
            <a:cs typeface="Times New Roman" panose="02020603050405020304" pitchFamily="18" charset="0"/>
          </a:endParaRPr>
        </a:p>
      </dsp:txBody>
      <dsp:txXfrm>
        <a:off x="621369" y="3410419"/>
        <a:ext cx="1005805" cy="1005805"/>
      </dsp:txXfrm>
    </dsp:sp>
    <dsp:sp modelId="{A67434CA-BF29-4978-B462-A4246EA9C179}">
      <dsp:nvSpPr>
        <dsp:cNvPr id="0" name=""/>
        <dsp:cNvSpPr/>
      </dsp:nvSpPr>
      <dsp:spPr>
        <a:xfrm rot="16200000">
          <a:off x="935642" y="2616847"/>
          <a:ext cx="377260" cy="480067"/>
        </a:xfrm>
        <a:prstGeom prst="rightArrow">
          <a:avLst>
            <a:gd name="adj1" fmla="val 60000"/>
            <a:gd name="adj2" fmla="val 50000"/>
          </a:avLst>
        </a:prstGeom>
        <a:solidFill>
          <a:srgbClr val="C4D23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latin typeface="Lato" panose="020B0604020202020204" charset="0"/>
          </a:endParaRPr>
        </a:p>
      </dsp:txBody>
      <dsp:txXfrm>
        <a:off x="992231" y="2769449"/>
        <a:ext cx="264082" cy="288041"/>
      </dsp:txXfrm>
    </dsp:sp>
    <dsp:sp modelId="{230FEB96-F3D1-4A3D-8BDE-2FBD393E93B7}">
      <dsp:nvSpPr>
        <dsp:cNvPr id="0" name=""/>
        <dsp:cNvSpPr/>
      </dsp:nvSpPr>
      <dsp:spPr>
        <a:xfrm>
          <a:off x="413060" y="1067875"/>
          <a:ext cx="1422423" cy="1422423"/>
        </a:xfrm>
        <a:prstGeom prst="ellipse">
          <a:avLst/>
        </a:prstGeom>
        <a:solidFill>
          <a:srgbClr val="1A315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Lato" panose="020B0604020202020204" charset="0"/>
              <a:cs typeface="Times New Roman" panose="02020603050405020304" pitchFamily="18" charset="0"/>
            </a:rPr>
            <a:t>Case is closed</a:t>
          </a:r>
          <a:endParaRPr lang="en-US" sz="1400" b="1" kern="1200" dirty="0">
            <a:latin typeface="Lato" panose="020B0604020202020204" charset="0"/>
            <a:cs typeface="Times New Roman" panose="02020603050405020304" pitchFamily="18" charset="0"/>
          </a:endParaRPr>
        </a:p>
      </dsp:txBody>
      <dsp:txXfrm>
        <a:off x="621369" y="1276184"/>
        <a:ext cx="1005805" cy="1005805"/>
      </dsp:txXfrm>
    </dsp:sp>
    <dsp:sp modelId="{B0D99305-A15E-4044-829B-7A32178B4804}">
      <dsp:nvSpPr>
        <dsp:cNvPr id="0" name=""/>
        <dsp:cNvSpPr/>
      </dsp:nvSpPr>
      <dsp:spPr>
        <a:xfrm rot="19800000">
          <a:off x="5756517" y="1127902"/>
          <a:ext cx="377260" cy="480067"/>
        </a:xfrm>
        <a:prstGeom prst="rightArrow">
          <a:avLst>
            <a:gd name="adj1" fmla="val 600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latin typeface="Lato" panose="020B0604020202020204" charset="0"/>
          </a:endParaRPr>
        </a:p>
      </dsp:txBody>
      <dsp:txXfrm>
        <a:off x="5764098" y="1252210"/>
        <a:ext cx="264082" cy="28804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75361" y="4560570"/>
            <a:ext cx="5364479" cy="4320540"/>
          </a:xfrm>
          <a:prstGeom prst="rect">
            <a:avLst/>
          </a:prstGeom>
          <a:noFill/>
          <a:ln>
            <a:noFill/>
          </a:ln>
        </p:spPr>
        <p:txBody>
          <a:bodyPr lIns="96645" tIns="96645" rIns="96645" bIns="96645" anchor="t" anchorCtr="0"/>
          <a:lstStyle>
            <a:lvl1pPr marL="0" marR="0" lvl="0" indent="0" algn="l" rtl="0">
              <a:spcBef>
                <a:spcPts val="0"/>
              </a:spcBef>
              <a:buNone/>
              <a:defRPr sz="1200" b="0" i="0" u="none" strike="noStrike" cap="none">
                <a:latin typeface="Calibri"/>
                <a:ea typeface="Calibri"/>
                <a:cs typeface="Calibri"/>
                <a:sym typeface="Calibri"/>
              </a:defRPr>
            </a:lvl1pPr>
            <a:lvl2pPr marL="457200" marR="0" lvl="1" indent="228600" algn="l" rtl="0">
              <a:spcBef>
                <a:spcPts val="0"/>
              </a:spcBef>
              <a:buNone/>
              <a:defRPr sz="1200" b="0" i="0" u="none" strike="noStrike" cap="none">
                <a:latin typeface="Calibri"/>
                <a:ea typeface="Calibri"/>
                <a:cs typeface="Calibri"/>
                <a:sym typeface="Calibri"/>
              </a:defRPr>
            </a:lvl2pPr>
            <a:lvl3pPr marL="914400" marR="0" lvl="2" indent="457200" algn="l" rtl="0">
              <a:spcBef>
                <a:spcPts val="0"/>
              </a:spcBef>
              <a:buNone/>
              <a:defRPr sz="1200" b="0" i="0" u="none" strike="noStrike" cap="none">
                <a:latin typeface="Calibri"/>
                <a:ea typeface="Calibri"/>
                <a:cs typeface="Calibri"/>
                <a:sym typeface="Calibri"/>
              </a:defRPr>
            </a:lvl3pPr>
            <a:lvl4pPr marL="1371600" marR="0" lvl="3" indent="685800" algn="l" rtl="0">
              <a:spcBef>
                <a:spcPts val="0"/>
              </a:spcBef>
              <a:buNone/>
              <a:defRPr sz="1200" b="0" i="0" u="none" strike="noStrike" cap="none">
                <a:latin typeface="Calibri"/>
                <a:ea typeface="Calibri"/>
                <a:cs typeface="Calibri"/>
                <a:sym typeface="Calibri"/>
              </a:defRPr>
            </a:lvl4pPr>
            <a:lvl5pPr marL="1828800" marR="0" lvl="4" indent="914400" algn="l" rtl="0">
              <a:spcBef>
                <a:spcPts val="0"/>
              </a:spcBef>
              <a:buNone/>
              <a:defRPr sz="1200" b="0" i="0" u="none" strike="noStrike" cap="none">
                <a:latin typeface="Calibri"/>
                <a:ea typeface="Calibri"/>
                <a:cs typeface="Calibri"/>
                <a:sym typeface="Calibri"/>
              </a:defRPr>
            </a:lvl5pPr>
            <a:lvl6pPr marL="2286000" marR="0" lvl="5" indent="1143000" algn="l" rtl="0">
              <a:spcBef>
                <a:spcPts val="0"/>
              </a:spcBef>
              <a:buNone/>
              <a:defRPr sz="1200" b="0" i="0" u="none" strike="noStrike" cap="none">
                <a:latin typeface="Calibri"/>
                <a:ea typeface="Calibri"/>
                <a:cs typeface="Calibri"/>
                <a:sym typeface="Calibri"/>
              </a:defRPr>
            </a:lvl6pPr>
            <a:lvl7pPr marL="2743200" marR="0" lvl="6" indent="1371600" algn="l" rtl="0">
              <a:spcBef>
                <a:spcPts val="0"/>
              </a:spcBef>
              <a:buNone/>
              <a:defRPr sz="1200" b="0" i="0" u="none" strike="noStrike" cap="none">
                <a:latin typeface="Calibri"/>
                <a:ea typeface="Calibri"/>
                <a:cs typeface="Calibri"/>
                <a:sym typeface="Calibri"/>
              </a:defRPr>
            </a:lvl7pPr>
            <a:lvl8pPr marL="3200400" marR="0" lvl="7" indent="1600200" algn="l" rtl="0">
              <a:spcBef>
                <a:spcPts val="0"/>
              </a:spcBef>
              <a:buNone/>
              <a:defRPr sz="1200" b="0" i="0" u="none" strike="noStrike" cap="none">
                <a:latin typeface="Calibri"/>
                <a:ea typeface="Calibri"/>
                <a:cs typeface="Calibri"/>
                <a:sym typeface="Calibri"/>
              </a:defRPr>
            </a:lvl8pPr>
            <a:lvl9pPr marL="3657600" marR="0" lvl="8" indent="1828800" algn="l" rtl="0">
              <a:spcBef>
                <a:spcPts val="0"/>
              </a:spcBef>
              <a:buNone/>
              <a:defRPr sz="1200" b="0" i="0" u="none" strike="noStrike" cap="none">
                <a:latin typeface="Calibri"/>
                <a:ea typeface="Calibri"/>
                <a:cs typeface="Calibri"/>
                <a:sym typeface="Calibri"/>
              </a:defRPr>
            </a:lvl9pPr>
          </a:lstStyle>
          <a:p>
            <a:endParaRPr/>
          </a:p>
        </p:txBody>
      </p:sp>
    </p:spTree>
    <p:extLst>
      <p:ext uri="{BB962C8B-B14F-4D97-AF65-F5344CB8AC3E}">
        <p14:creationId xmlns:p14="http://schemas.microsoft.com/office/powerpoint/2010/main" val="41891473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Shape 786"/>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7" name="Shape 787"/>
          <p:cNvSpPr txBox="1">
            <a:spLocks noGrp="1"/>
          </p:cNvSpPr>
          <p:nvPr>
            <p:ph type="body" idx="1"/>
          </p:nvPr>
        </p:nvSpPr>
        <p:spPr>
          <a:xfrm>
            <a:off x="975360" y="4560570"/>
            <a:ext cx="5364480" cy="4320540"/>
          </a:xfrm>
          <a:prstGeom prst="rect">
            <a:avLst/>
          </a:prstGeom>
        </p:spPr>
        <p:txBody>
          <a:bodyPr lIns="96645" tIns="96645" rIns="96645" bIns="9664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458788" y="719138"/>
            <a:ext cx="6399212"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43" name="Shape 243"/>
          <p:cNvSpPr txBox="1">
            <a:spLocks noGrp="1"/>
          </p:cNvSpPr>
          <p:nvPr>
            <p:ph type="sldNum" idx="12"/>
          </p:nvPr>
        </p:nvSpPr>
        <p:spPr>
          <a:xfrm>
            <a:off x="4143591" y="9286961"/>
            <a:ext cx="3169919" cy="312577"/>
          </a:xfrm>
          <a:prstGeom prst="rect">
            <a:avLst/>
          </a:prstGeom>
          <a:noFill/>
          <a:ln>
            <a:noFill/>
          </a:ln>
        </p:spPr>
        <p:txBody>
          <a:bodyPr lIns="96220" tIns="48097" rIns="96220" bIns="48097" anchor="b" anchorCtr="0">
            <a:spAutoFit/>
          </a:bodyPr>
          <a:lstStyle/>
          <a:p>
            <a:pPr>
              <a:buSzPct val="25000"/>
            </a:pPr>
            <a:r>
              <a:rPr lang="en-US" dirty="0">
                <a:solidFill>
                  <a:prstClr val="black"/>
                </a:solidFill>
              </a:rPr>
              <a:t> </a:t>
            </a:r>
          </a:p>
        </p:txBody>
      </p:sp>
      <p:sp>
        <p:nvSpPr>
          <p:cNvPr id="2" name="Rectangle 1"/>
          <p:cNvSpPr/>
          <p:nvPr/>
        </p:nvSpPr>
        <p:spPr>
          <a:xfrm>
            <a:off x="449471" y="4483750"/>
            <a:ext cx="6416256" cy="1942797"/>
          </a:xfrm>
          <a:prstGeom prst="rect">
            <a:avLst/>
          </a:prstGeom>
        </p:spPr>
        <p:txBody>
          <a:bodyPr wrap="square" lIns="95207" tIns="47604" rIns="95207" bIns="47604">
            <a:spAutoFit/>
          </a:bodyPr>
          <a:lstStyle/>
          <a:p>
            <a:r>
              <a:rPr lang="en-US" sz="1200" dirty="0">
                <a:solidFill>
                  <a:schemeClr val="tx2"/>
                </a:solidFill>
              </a:rPr>
              <a:t>Incidents have ranged from the mistreatment of EVs to EV misbehavior.  At times being unsure of when to report, sponsors have frequently erred in over- and under-reporting to us.  This gives OPA-AG a very skewed view of the program and individual sponsor practices.</a:t>
            </a:r>
          </a:p>
          <a:p>
            <a:endParaRPr lang="en-US" sz="1200" dirty="0">
              <a:solidFill>
                <a:schemeClr val="tx2"/>
              </a:solidFill>
            </a:endParaRPr>
          </a:p>
          <a:p>
            <a:r>
              <a:rPr lang="en-US" sz="1200" dirty="0">
                <a:solidFill>
                  <a:schemeClr val="tx2"/>
                </a:solidFill>
              </a:rPr>
              <a:t>After considering these issues and consulting others, OPA-AG has produced a rubric that is designed to help sponsors know when to report. The following questions were presented by the NAFSA Ombuds in reaction to the OPA-AG Incident Reporting Rubric. The answers are intended to provide academic Exchange Visitor Program sponsors the background needed to know when, why, and how to report exchange visitor incidents to the Department.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Shape 1011"/>
          <p:cNvSpPr txBox="1">
            <a:spLocks noGrp="1"/>
          </p:cNvSpPr>
          <p:nvPr>
            <p:ph type="body" idx="1"/>
          </p:nvPr>
        </p:nvSpPr>
        <p:spPr>
          <a:xfrm>
            <a:off x="975361" y="4560570"/>
            <a:ext cx="5364479" cy="4320540"/>
          </a:xfrm>
          <a:prstGeom prst="rect">
            <a:avLst/>
          </a:prstGeom>
        </p:spPr>
        <p:txBody>
          <a:bodyPr lIns="96645" tIns="96645" rIns="96645" bIns="96645" anchor="t" anchorCtr="0">
            <a:noAutofit/>
          </a:bodyPr>
          <a:lstStyle/>
          <a:p>
            <a:endParaRPr/>
          </a:p>
        </p:txBody>
      </p:sp>
      <p:sp>
        <p:nvSpPr>
          <p:cNvPr id="1012" name="Shape 1012"/>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Shape 696"/>
          <p:cNvSpPr txBox="1">
            <a:spLocks noGrp="1"/>
          </p:cNvSpPr>
          <p:nvPr>
            <p:ph type="body" idx="1"/>
          </p:nvPr>
        </p:nvSpPr>
        <p:spPr>
          <a:xfrm>
            <a:off x="975361" y="4560570"/>
            <a:ext cx="5364479" cy="4320540"/>
          </a:xfrm>
          <a:prstGeom prst="rect">
            <a:avLst/>
          </a:prstGeom>
        </p:spPr>
        <p:txBody>
          <a:bodyPr lIns="96645" tIns="96645" rIns="96645" bIns="96645" anchor="t" anchorCtr="0">
            <a:noAutofit/>
          </a:bodyPr>
          <a:lstStyle/>
          <a:p>
            <a:endParaRPr/>
          </a:p>
        </p:txBody>
      </p:sp>
      <p:sp>
        <p:nvSpPr>
          <p:cNvPr id="697" name="Shape 697"/>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txBox="1">
            <a:spLocks noGrp="1"/>
          </p:cNvSpPr>
          <p:nvPr>
            <p:ph type="body" idx="1"/>
          </p:nvPr>
        </p:nvSpPr>
        <p:spPr>
          <a:xfrm>
            <a:off x="975361" y="4560570"/>
            <a:ext cx="5364479" cy="4320540"/>
          </a:xfrm>
          <a:prstGeom prst="rect">
            <a:avLst/>
          </a:prstGeom>
        </p:spPr>
        <p:txBody>
          <a:bodyPr lIns="96645" tIns="96645" rIns="96645" bIns="96645" anchor="t" anchorCtr="0">
            <a:noAutofit/>
          </a:bodyPr>
          <a:lstStyle/>
          <a:p>
            <a:endParaRPr/>
          </a:p>
        </p:txBody>
      </p:sp>
      <p:sp>
        <p:nvSpPr>
          <p:cNvPr id="559" name="Shape 559"/>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975361" y="4560570"/>
            <a:ext cx="5364479" cy="4320540"/>
          </a:xfrm>
          <a:prstGeom prst="rect">
            <a:avLst/>
          </a:prstGeom>
        </p:spPr>
        <p:txBody>
          <a:bodyPr lIns="96645" tIns="96645" rIns="96645" bIns="96645" anchor="t" anchorCtr="0">
            <a:noAutofit/>
          </a:bodyPr>
          <a:lstStyle/>
          <a:p>
            <a:endParaRPr/>
          </a:p>
        </p:txBody>
      </p:sp>
      <p:sp>
        <p:nvSpPr>
          <p:cNvPr id="270" name="Shape 270"/>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Shape 609"/>
          <p:cNvSpPr txBox="1">
            <a:spLocks noGrp="1"/>
          </p:cNvSpPr>
          <p:nvPr>
            <p:ph type="body" idx="1"/>
          </p:nvPr>
        </p:nvSpPr>
        <p:spPr>
          <a:xfrm>
            <a:off x="975361" y="4560570"/>
            <a:ext cx="5364479" cy="4320540"/>
          </a:xfrm>
          <a:prstGeom prst="rect">
            <a:avLst/>
          </a:prstGeom>
        </p:spPr>
        <p:txBody>
          <a:bodyPr lIns="96645" tIns="96645" rIns="96645" bIns="96645" anchor="t" anchorCtr="0">
            <a:noAutofit/>
          </a:bodyPr>
          <a:lstStyle/>
          <a:p>
            <a:endParaRPr/>
          </a:p>
        </p:txBody>
      </p:sp>
      <p:sp>
        <p:nvSpPr>
          <p:cNvPr id="610" name="Shape 610"/>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Shape 1081"/>
          <p:cNvSpPr txBox="1">
            <a:spLocks noGrp="1"/>
          </p:cNvSpPr>
          <p:nvPr>
            <p:ph type="body" idx="1"/>
          </p:nvPr>
        </p:nvSpPr>
        <p:spPr>
          <a:xfrm>
            <a:off x="975361" y="4560570"/>
            <a:ext cx="5364479" cy="4320540"/>
          </a:xfrm>
          <a:prstGeom prst="rect">
            <a:avLst/>
          </a:prstGeom>
        </p:spPr>
        <p:txBody>
          <a:bodyPr lIns="96645" tIns="96645" rIns="96645" bIns="96645" anchor="t" anchorCtr="0">
            <a:noAutofit/>
          </a:bodyPr>
          <a:lstStyle/>
          <a:p>
            <a:endParaRPr/>
          </a:p>
        </p:txBody>
      </p:sp>
      <p:sp>
        <p:nvSpPr>
          <p:cNvPr id="1082" name="Shape 1082"/>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r>
              <a:rPr lang="en-US" sz="1200" b="1" i="0" u="none" strike="noStrike" kern="1200" cap="none" dirty="0" smtClean="0">
                <a:solidFill>
                  <a:schemeClr val="tx2"/>
                </a:solidFill>
                <a:effectLst/>
                <a:latin typeface="Calibri"/>
                <a:ea typeface="Calibri"/>
                <a:cs typeface="Calibri"/>
                <a:sym typeface="Calibri"/>
              </a:rPr>
              <a:t>OPA was established at the beginning of 2013 to absorb certain duties from the Office of Designation.  </a:t>
            </a:r>
            <a:r>
              <a:rPr lang="en-US" sz="1200" b="0" i="0" u="none" strike="noStrike" kern="1200" cap="none" dirty="0" smtClean="0">
                <a:solidFill>
                  <a:schemeClr val="tx2"/>
                </a:solidFill>
                <a:effectLst/>
                <a:latin typeface="Calibri"/>
                <a:ea typeface="Calibri"/>
                <a:cs typeface="Calibri"/>
                <a:sym typeface="Calibri"/>
              </a:rPr>
              <a:t>This move was done to relieve the Office of Designation of a burgeoning workload and to increase monitoring of critical activities, with the paramount goal of ensuring participant health, safety, and well-being.  OPA now assists in program monitoring, management, and resolution , while Designation focuses on program reviews and program requests from sponsors.  </a:t>
            </a:r>
          </a:p>
          <a:p>
            <a:endParaRPr lang="en-US" sz="1200" b="0" i="0" u="none" strike="noStrike" kern="1200" cap="none" dirty="0" smtClean="0">
              <a:solidFill>
                <a:schemeClr val="tx2"/>
              </a:solidFill>
              <a:effectLst/>
              <a:latin typeface="Calibri"/>
              <a:ea typeface="Calibri"/>
              <a:cs typeface="Calibri"/>
              <a:sym typeface="Calibri"/>
            </a:endParaRPr>
          </a:p>
          <a:p>
            <a:r>
              <a:rPr lang="en-US" sz="1200" b="0" i="0" u="none" strike="noStrike" kern="1200" cap="none" dirty="0" smtClean="0">
                <a:solidFill>
                  <a:schemeClr val="tx2"/>
                </a:solidFill>
                <a:effectLst/>
                <a:latin typeface="Calibri"/>
                <a:ea typeface="Calibri"/>
                <a:cs typeface="Calibri"/>
                <a:sym typeface="Calibri"/>
              </a:rPr>
              <a:t>While OPA works closely with our colleagues in the Office of Designation, we do not have direct oversight of the designation and </a:t>
            </a:r>
            <a:r>
              <a:rPr lang="en-US" sz="1200" b="0" i="0" u="none" strike="noStrike" kern="1200" cap="none" dirty="0" err="1" smtClean="0">
                <a:solidFill>
                  <a:schemeClr val="tx2"/>
                </a:solidFill>
                <a:effectLst/>
                <a:latin typeface="Calibri"/>
                <a:ea typeface="Calibri"/>
                <a:cs typeface="Calibri"/>
                <a:sym typeface="Calibri"/>
              </a:rPr>
              <a:t>redesignation</a:t>
            </a:r>
            <a:r>
              <a:rPr lang="en-US" sz="1200" b="0" i="0" u="none" strike="noStrike" kern="1200" cap="none" dirty="0" smtClean="0">
                <a:solidFill>
                  <a:schemeClr val="tx2"/>
                </a:solidFill>
                <a:effectLst/>
                <a:latin typeface="Calibri"/>
                <a:ea typeface="Calibri"/>
                <a:cs typeface="Calibri"/>
                <a:sym typeface="Calibri"/>
              </a:rPr>
              <a:t> processes nor do we oversee visa administration (e.g. extensions or change of category requests). In brief, OPA:</a:t>
            </a:r>
          </a:p>
          <a:p>
            <a:pPr marL="657002" lvl="1" indent="-179182">
              <a:buFont typeface="Arial" panose="020B0604020202020204" pitchFamily="34" charset="0"/>
              <a:buChar char="•"/>
            </a:pPr>
            <a:r>
              <a:rPr lang="en-US" sz="1200" b="0" i="0" u="none" strike="noStrike" kern="1200" cap="none" dirty="0" smtClean="0">
                <a:solidFill>
                  <a:schemeClr val="tx2"/>
                </a:solidFill>
                <a:effectLst/>
                <a:latin typeface="Calibri"/>
                <a:ea typeface="Calibri"/>
                <a:cs typeface="Calibri"/>
                <a:sym typeface="Calibri"/>
              </a:rPr>
              <a:t>Addresses participant issues, problems and complaints.</a:t>
            </a:r>
          </a:p>
          <a:p>
            <a:pPr marL="657002" lvl="1" indent="-179182">
              <a:buFont typeface="Arial" panose="020B0604020202020204" pitchFamily="34" charset="0"/>
              <a:buChar char="•"/>
            </a:pPr>
            <a:r>
              <a:rPr lang="en-US" sz="1200" b="0" i="0" u="none" strike="noStrike" kern="1200" cap="none" dirty="0" smtClean="0">
                <a:solidFill>
                  <a:schemeClr val="tx2"/>
                </a:solidFill>
                <a:effectLst/>
                <a:latin typeface="Calibri"/>
                <a:ea typeface="Calibri"/>
                <a:cs typeface="Calibri"/>
                <a:sym typeface="Calibri"/>
              </a:rPr>
              <a:t>Monitors the toll-free hotline and responds to complaints and incidents that come in via jvisas@state.gov – both of these contacts are given to exchange visitors upon issuance of their J-1 visa at the U.S. embassy or consulate.</a:t>
            </a:r>
          </a:p>
          <a:p>
            <a:pPr marL="657002" lvl="1" indent="-179182">
              <a:buFont typeface="Arial" panose="020B0604020202020204" pitchFamily="34" charset="0"/>
              <a:buChar char="•"/>
            </a:pPr>
            <a:r>
              <a:rPr lang="en-US" sz="1200" b="0" i="0" u="none" strike="noStrike" kern="1200" cap="none" dirty="0" smtClean="0">
                <a:solidFill>
                  <a:schemeClr val="tx2"/>
                </a:solidFill>
                <a:effectLst/>
                <a:latin typeface="Calibri"/>
                <a:ea typeface="Calibri"/>
                <a:cs typeface="Calibri"/>
                <a:sym typeface="Calibri"/>
              </a:rPr>
              <a:t>Conducts field visits to sponsors to evaluate special issues identified through internal reviews. </a:t>
            </a:r>
          </a:p>
          <a:p>
            <a:pPr marL="657002" lvl="1" indent="-179182">
              <a:buFont typeface="Arial" panose="020B0604020202020204" pitchFamily="34" charset="0"/>
              <a:buChar char="•"/>
            </a:pPr>
            <a:r>
              <a:rPr lang="en-US" sz="1200" b="0" i="0" u="none" strike="noStrike" kern="1200" cap="none" dirty="0" smtClean="0">
                <a:solidFill>
                  <a:schemeClr val="tx2"/>
                </a:solidFill>
                <a:effectLst/>
                <a:latin typeface="Calibri"/>
                <a:ea typeface="Calibri"/>
                <a:cs typeface="Calibri"/>
                <a:sym typeface="Calibri"/>
              </a:rPr>
              <a:t>Organizes and carries out large program monitoring exercises</a:t>
            </a:r>
          </a:p>
          <a:p>
            <a:pPr marL="657002" lvl="1" indent="-179182">
              <a:buFont typeface="Arial" panose="020B0604020202020204" pitchFamily="34" charset="0"/>
              <a:buChar char="•"/>
            </a:pPr>
            <a:r>
              <a:rPr lang="en-US" sz="1200" b="0" i="0" u="none" strike="noStrike" kern="1200" cap="none" dirty="0" smtClean="0">
                <a:solidFill>
                  <a:schemeClr val="tx2"/>
                </a:solidFill>
                <a:effectLst/>
                <a:latin typeface="Calibri"/>
                <a:ea typeface="Calibri"/>
                <a:cs typeface="Calibri"/>
                <a:sym typeface="Calibri"/>
              </a:rPr>
              <a:t>Provides recommendations for in-depth program investigations to the compliance office.</a:t>
            </a:r>
          </a:p>
          <a:p>
            <a:endParaRPr lang="en-US" sz="1200" b="0" i="0" u="none" strike="noStrike" kern="1200" cap="none" dirty="0" smtClean="0">
              <a:solidFill>
                <a:schemeClr val="tx2"/>
              </a:solidFill>
              <a:effectLst/>
              <a:latin typeface="Calibri"/>
              <a:ea typeface="Calibri"/>
              <a:cs typeface="Calibri"/>
              <a:sym typeface="Calibri"/>
            </a:endParaRPr>
          </a:p>
          <a:p>
            <a:r>
              <a:rPr lang="en-US" sz="1200" b="0" i="0" u="none" strike="noStrike" kern="1200" cap="none" dirty="0" smtClean="0">
                <a:solidFill>
                  <a:schemeClr val="tx2"/>
                </a:solidFill>
                <a:effectLst/>
                <a:latin typeface="Calibri"/>
                <a:ea typeface="Calibri"/>
                <a:cs typeface="Calibri"/>
                <a:sym typeface="Calibri"/>
              </a:rPr>
              <a:t>Let</a:t>
            </a:r>
            <a:r>
              <a:rPr lang="en-US" sz="1200" b="0" i="0" u="none" strike="noStrike" kern="1200" cap="none" baseline="0" dirty="0" smtClean="0">
                <a:solidFill>
                  <a:schemeClr val="tx2"/>
                </a:solidFill>
                <a:effectLst/>
                <a:latin typeface="Calibri"/>
                <a:ea typeface="Calibri"/>
                <a:cs typeface="Calibri"/>
                <a:sym typeface="Calibri"/>
              </a:rPr>
              <a:t> me provide you with some examples to provide more clarity. I</a:t>
            </a:r>
            <a:r>
              <a:rPr lang="en-US" sz="1200" b="0" i="0" u="none" strike="noStrike" kern="1200" cap="none" dirty="0" smtClean="0">
                <a:solidFill>
                  <a:schemeClr val="tx2"/>
                </a:solidFill>
                <a:effectLst/>
                <a:latin typeface="Calibri"/>
                <a:ea typeface="Calibri"/>
                <a:cs typeface="Calibri"/>
                <a:sym typeface="Calibri"/>
              </a:rPr>
              <a:t>f an exchange visitor is found to be wrongfully terminated, Designation would be your point of contact for reinstating the record in SEVIS. Likewise, Designation will remain your contact for answering daily administrative and regulatory questions, submitting annual reports, pay.gov questions and processing </a:t>
            </a:r>
            <a:r>
              <a:rPr lang="en-US" sz="1200" b="0" i="0" u="none" strike="noStrike" kern="1200" cap="none" dirty="0" err="1" smtClean="0">
                <a:solidFill>
                  <a:schemeClr val="tx2"/>
                </a:solidFill>
                <a:effectLst/>
                <a:latin typeface="Calibri"/>
                <a:ea typeface="Calibri"/>
                <a:cs typeface="Calibri"/>
                <a:sym typeface="Calibri"/>
              </a:rPr>
              <a:t>redesignation</a:t>
            </a:r>
            <a:r>
              <a:rPr lang="en-US" sz="1200" b="0" i="0" u="none" strike="noStrike" kern="1200" cap="none" dirty="0" smtClean="0">
                <a:solidFill>
                  <a:schemeClr val="tx2"/>
                </a:solidFill>
                <a:effectLst/>
                <a:latin typeface="Calibri"/>
                <a:ea typeface="Calibri"/>
                <a:cs typeface="Calibri"/>
                <a:sym typeface="Calibri"/>
              </a:rPr>
              <a:t> applications.</a:t>
            </a:r>
          </a:p>
          <a:p>
            <a:r>
              <a:rPr lang="en-US" sz="1200" b="0" i="0" u="none" strike="noStrike" kern="1200" cap="none" dirty="0" smtClean="0">
                <a:solidFill>
                  <a:schemeClr val="tx2"/>
                </a:solidFill>
                <a:effectLst/>
                <a:latin typeface="Calibri"/>
                <a:ea typeface="Calibri"/>
                <a:cs typeface="Calibri"/>
                <a:sym typeface="Calibri"/>
              </a:rPr>
              <a:t>You would contact OPA in case of an exchange visitor’s death or serious injury while on program. Another scenario might include a J-1 Professor or Scholar contacting OPA if they feel that their academic sponsor is not fully meeting the terms of their original contract. Additionally, OPA may reach out to your institution to inquire about academic training where exchange visitors appear to be in the United States primarily for work rather than academic study, a violation of EVP regulations.</a:t>
            </a:r>
          </a:p>
          <a:p>
            <a:pPr lvl="0">
              <a:spcBef>
                <a:spcPts val="0"/>
              </a:spcBef>
              <a:buNone/>
            </a:pPr>
            <a:endParaRPr dirty="0"/>
          </a:p>
        </p:txBody>
      </p:sp>
      <p:sp>
        <p:nvSpPr>
          <p:cNvPr id="431" name="Shape 4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6058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txBox="1">
            <a:spLocks noGrp="1"/>
          </p:cNvSpPr>
          <p:nvPr>
            <p:ph type="body" idx="1"/>
          </p:nvPr>
        </p:nvSpPr>
        <p:spPr>
          <a:xfrm>
            <a:off x="975361" y="4560570"/>
            <a:ext cx="5364479" cy="4320540"/>
          </a:xfrm>
          <a:prstGeom prst="rect">
            <a:avLst/>
          </a:prstGeom>
        </p:spPr>
        <p:txBody>
          <a:bodyPr lIns="96645" tIns="96645" rIns="96645" bIns="96645" anchor="t" anchorCtr="0">
            <a:noAutofit/>
          </a:bodyPr>
          <a:lstStyle/>
          <a:p>
            <a:endParaRPr/>
          </a:p>
        </p:txBody>
      </p:sp>
      <p:sp>
        <p:nvSpPr>
          <p:cNvPr id="431" name="Shape 431"/>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4817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143832" y="9119325"/>
            <a:ext cx="3169698" cy="480226"/>
          </a:xfrm>
          <a:prstGeom prst="rect">
            <a:avLst/>
          </a:prstGeom>
        </p:spPr>
        <p:txBody>
          <a:bodyPr lIns="95560" tIns="47780" rIns="95560" bIns="47780"/>
          <a:lstStyle/>
          <a:p>
            <a:fld id="{4EB00253-AC43-4351-9D01-35EA5596C625}" type="slidenum">
              <a:rPr lang="en-US" smtClean="0"/>
              <a:pPr/>
              <a:t>7</a:t>
            </a:fld>
            <a:endParaRPr lang="en-US" dirty="0"/>
          </a:p>
        </p:txBody>
      </p:sp>
    </p:spTree>
    <p:extLst>
      <p:ext uri="{BB962C8B-B14F-4D97-AF65-F5344CB8AC3E}">
        <p14:creationId xmlns:p14="http://schemas.microsoft.com/office/powerpoint/2010/main" val="72437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975361" y="4560570"/>
            <a:ext cx="5364479" cy="4320540"/>
          </a:xfrm>
          <a:prstGeom prst="rect">
            <a:avLst/>
          </a:prstGeom>
        </p:spPr>
        <p:txBody>
          <a:bodyPr lIns="96645" tIns="96645" rIns="96645" bIns="96645" anchor="t" anchorCtr="0">
            <a:noAutofit/>
          </a:bodyPr>
          <a:lstStyle/>
          <a:p>
            <a:endParaRPr/>
          </a:p>
        </p:txBody>
      </p:sp>
      <p:sp>
        <p:nvSpPr>
          <p:cNvPr id="291" name="Shape 291"/>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txBox="1">
            <a:spLocks noGrp="1"/>
          </p:cNvSpPr>
          <p:nvPr>
            <p:ph type="body" idx="1"/>
          </p:nvPr>
        </p:nvSpPr>
        <p:spPr>
          <a:xfrm>
            <a:off x="975361" y="4560570"/>
            <a:ext cx="5364479" cy="4320540"/>
          </a:xfrm>
          <a:prstGeom prst="rect">
            <a:avLst/>
          </a:prstGeom>
        </p:spPr>
        <p:txBody>
          <a:bodyPr lIns="96645" tIns="96645" rIns="96645" bIns="96645" anchor="t" anchorCtr="0">
            <a:noAutofit/>
          </a:bodyPr>
          <a:lstStyle/>
          <a:p>
            <a:endParaRPr/>
          </a:p>
        </p:txBody>
      </p:sp>
      <p:sp>
        <p:nvSpPr>
          <p:cNvPr id="431" name="Shape 431"/>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Shape 9"/>
        <p:cNvGrpSpPr/>
        <p:nvPr/>
      </p:nvGrpSpPr>
      <p:grpSpPr>
        <a:xfrm>
          <a:off x="0" y="0"/>
          <a:ext cx="0" cy="0"/>
          <a:chOff x="0" y="0"/>
          <a:chExt cx="0" cy="0"/>
        </a:xfrm>
      </p:grpSpPr>
      <p:sp>
        <p:nvSpPr>
          <p:cNvPr id="10" name="Shape 10"/>
          <p:cNvSpPr>
            <a:spLocks noGrp="1"/>
          </p:cNvSpPr>
          <p:nvPr>
            <p:ph type="pic" idx="2"/>
          </p:nvPr>
        </p:nvSpPr>
        <p:spPr>
          <a:xfrm>
            <a:off x="438150" y="342900"/>
            <a:ext cx="11315699" cy="6153149"/>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11" name="Shape 11"/>
          <p:cNvSpPr txBox="1">
            <a:spLocks noGrp="1"/>
          </p:cNvSpPr>
          <p:nvPr>
            <p:ph type="sldNum" idx="12"/>
          </p:nvPr>
        </p:nvSpPr>
        <p:spPr>
          <a:xfrm>
            <a:off x="5892800" y="6172200"/>
            <a:ext cx="2844800" cy="368301"/>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5_Custom Layout">
    <p:spTree>
      <p:nvGrpSpPr>
        <p:cNvPr id="1" name="Shape 128"/>
        <p:cNvGrpSpPr/>
        <p:nvPr/>
      </p:nvGrpSpPr>
      <p:grpSpPr>
        <a:xfrm>
          <a:off x="0" y="0"/>
          <a:ext cx="0" cy="0"/>
          <a:chOff x="0" y="0"/>
          <a:chExt cx="0" cy="0"/>
        </a:xfrm>
      </p:grpSpPr>
      <p:sp>
        <p:nvSpPr>
          <p:cNvPr id="129" name="Shape 129"/>
          <p:cNvSpPr>
            <a:spLocks noGrp="1"/>
          </p:cNvSpPr>
          <p:nvPr>
            <p:ph type="pic" idx="2"/>
          </p:nvPr>
        </p:nvSpPr>
        <p:spPr>
          <a:xfrm>
            <a:off x="0" y="0"/>
            <a:ext cx="2933700" cy="3619500"/>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130" name="Shape 130"/>
          <p:cNvSpPr>
            <a:spLocks noGrp="1"/>
          </p:cNvSpPr>
          <p:nvPr>
            <p:ph type="pic" idx="3"/>
          </p:nvPr>
        </p:nvSpPr>
        <p:spPr>
          <a:xfrm>
            <a:off x="3048000" y="0"/>
            <a:ext cx="2933700" cy="3619500"/>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131" name="Shape 131"/>
          <p:cNvSpPr>
            <a:spLocks noGrp="1"/>
          </p:cNvSpPr>
          <p:nvPr>
            <p:ph type="pic" idx="4"/>
          </p:nvPr>
        </p:nvSpPr>
        <p:spPr>
          <a:xfrm>
            <a:off x="0" y="3752850"/>
            <a:ext cx="5981699" cy="3105150"/>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132" name="Shape 132"/>
          <p:cNvSpPr txBox="1">
            <a:spLocks noGrp="1"/>
          </p:cNvSpPr>
          <p:nvPr>
            <p:ph type="sldNum" idx="12"/>
          </p:nvPr>
        </p:nvSpPr>
        <p:spPr>
          <a:xfrm>
            <a:off x="5892800" y="6172200"/>
            <a:ext cx="2844800" cy="368301"/>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6_Custom Layout">
    <p:spTree>
      <p:nvGrpSpPr>
        <p:cNvPr id="1" name="Shape 208"/>
        <p:cNvGrpSpPr/>
        <p:nvPr/>
      </p:nvGrpSpPr>
      <p:grpSpPr>
        <a:xfrm>
          <a:off x="0" y="0"/>
          <a:ext cx="0" cy="0"/>
          <a:chOff x="0" y="0"/>
          <a:chExt cx="0" cy="0"/>
        </a:xfrm>
      </p:grpSpPr>
      <p:sp>
        <p:nvSpPr>
          <p:cNvPr id="209" name="Shape 209"/>
          <p:cNvSpPr txBox="1">
            <a:spLocks noGrp="1"/>
          </p:cNvSpPr>
          <p:nvPr>
            <p:ph type="sldNum" idx="12"/>
          </p:nvPr>
        </p:nvSpPr>
        <p:spPr>
          <a:xfrm>
            <a:off x="5892800" y="6172200"/>
            <a:ext cx="2844800" cy="368301"/>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4_Title Slide">
    <p:spTree>
      <p:nvGrpSpPr>
        <p:cNvPr id="1" name="Shape 210"/>
        <p:cNvGrpSpPr/>
        <p:nvPr/>
      </p:nvGrpSpPr>
      <p:grpSpPr>
        <a:xfrm>
          <a:off x="0" y="0"/>
          <a:ext cx="0" cy="0"/>
          <a:chOff x="0" y="0"/>
          <a:chExt cx="0" cy="0"/>
        </a:xfrm>
      </p:grpSpPr>
      <p:sp>
        <p:nvSpPr>
          <p:cNvPr id="211" name="Shape 211"/>
          <p:cNvSpPr txBox="1">
            <a:spLocks noGrp="1"/>
          </p:cNvSpPr>
          <p:nvPr>
            <p:ph type="sldNum" idx="12"/>
          </p:nvPr>
        </p:nvSpPr>
        <p:spPr>
          <a:xfrm>
            <a:off x="5892800" y="6172200"/>
            <a:ext cx="2844800" cy="368301"/>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8153936" y="6448427"/>
            <a:ext cx="1396623" cy="180974"/>
          </a:xfrm>
          <a:prstGeom prst="rect">
            <a:avLst/>
          </a:prstGeom>
        </p:spPr>
        <p:txBody>
          <a:bodyPr/>
          <a:lstStyle/>
          <a:p>
            <a:fld id="{EDF33987-6305-4E2A-BF18-EF013ECE927B}" type="datetimeFigureOut">
              <a:rPr lang="en-US"/>
              <a:t>8/21/2018</a:t>
            </a:fld>
            <a:endParaRPr dirty="0"/>
          </a:p>
        </p:txBody>
      </p:sp>
      <p:sp>
        <p:nvSpPr>
          <p:cNvPr id="5" name="Footer Placeholder 4"/>
          <p:cNvSpPr>
            <a:spLocks noGrp="1"/>
          </p:cNvSpPr>
          <p:nvPr>
            <p:ph type="ftr" sz="quarter" idx="11"/>
          </p:nvPr>
        </p:nvSpPr>
        <p:spPr>
          <a:xfrm>
            <a:off x="1209151" y="6448427"/>
            <a:ext cx="6639905" cy="180974"/>
          </a:xfrm>
          <a:prstGeom prst="rect">
            <a:avLst/>
          </a:prstGeom>
        </p:spPr>
        <p:txBody>
          <a:bodyPr/>
          <a:lstStyle/>
          <a:p>
            <a:endParaRPr dirty="0"/>
          </a:p>
        </p:txBody>
      </p:sp>
      <p:sp>
        <p:nvSpPr>
          <p:cNvPr id="6" name="Slide Number Placeholder 5"/>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62758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Slide">
    <p:spTree>
      <p:nvGrpSpPr>
        <p:cNvPr id="1" name="Shape 9"/>
        <p:cNvGrpSpPr/>
        <p:nvPr/>
      </p:nvGrpSpPr>
      <p:grpSpPr>
        <a:xfrm>
          <a:off x="0" y="0"/>
          <a:ext cx="0" cy="0"/>
          <a:chOff x="0" y="0"/>
          <a:chExt cx="0" cy="0"/>
        </a:xfrm>
      </p:grpSpPr>
      <p:sp>
        <p:nvSpPr>
          <p:cNvPr id="10" name="Shape 10"/>
          <p:cNvSpPr>
            <a:spLocks noGrp="1"/>
          </p:cNvSpPr>
          <p:nvPr>
            <p:ph type="pic" idx="2"/>
          </p:nvPr>
        </p:nvSpPr>
        <p:spPr>
          <a:xfrm>
            <a:off x="438150" y="342900"/>
            <a:ext cx="11315699" cy="6153149"/>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11" name="Shape 11"/>
          <p:cNvSpPr txBox="1">
            <a:spLocks noGrp="1"/>
          </p:cNvSpPr>
          <p:nvPr>
            <p:ph type="sldNum" idx="12"/>
          </p:nvPr>
        </p:nvSpPr>
        <p:spPr>
          <a:xfrm>
            <a:off x="5892800" y="6172200"/>
            <a:ext cx="2844800" cy="368301"/>
          </a:xfrm>
          <a:prstGeom prst="rect">
            <a:avLst/>
          </a:prstGeom>
          <a:noFill/>
          <a:ln>
            <a:noFill/>
          </a:ln>
        </p:spPr>
        <p:txBody>
          <a:bodyPr lIns="45700" tIns="45700" rIns="45700" bIns="45700" anchor="ctr" anchorCtr="0">
            <a:noAutofit/>
          </a:bodyPr>
          <a:lstStyle/>
          <a:p>
            <a:pPr algn="r">
              <a:buClr>
                <a:srgbClr val="888888"/>
              </a:buClr>
              <a:buSzPct val="25000"/>
              <a:buFont typeface="Calibri"/>
              <a:buNone/>
            </a:pPr>
            <a:fld id="{00000000-1234-1234-1234-123412341234}" type="slidenum">
              <a:rPr lang="en-US" sz="1200">
                <a:solidFill>
                  <a:srgbClr val="888888"/>
                </a:solidFill>
                <a:latin typeface="Calibri"/>
                <a:ea typeface="Calibri"/>
                <a:cs typeface="Calibri"/>
                <a:sym typeface="Calibri"/>
              </a:rPr>
              <a:pPr algn="r">
                <a:buClr>
                  <a:srgbClr val="888888"/>
                </a:buClr>
                <a:buSzPct val="25000"/>
                <a:buFont typeface="Calibri"/>
                <a:buNone/>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93352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18"/>
        <p:cNvGrpSpPr/>
        <p:nvPr/>
      </p:nvGrpSpPr>
      <p:grpSpPr>
        <a:xfrm>
          <a:off x="0" y="0"/>
          <a:ext cx="0" cy="0"/>
          <a:chOff x="0" y="0"/>
          <a:chExt cx="0" cy="0"/>
        </a:xfrm>
      </p:grpSpPr>
      <p:sp>
        <p:nvSpPr>
          <p:cNvPr id="19" name="Shape 19"/>
          <p:cNvSpPr>
            <a:spLocks noGrp="1"/>
          </p:cNvSpPr>
          <p:nvPr>
            <p:ph type="pic" idx="2"/>
          </p:nvPr>
        </p:nvSpPr>
        <p:spPr>
          <a:xfrm>
            <a:off x="5753100" y="266700"/>
            <a:ext cx="6129338" cy="6286499"/>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5892800" y="6172200"/>
            <a:ext cx="2844800" cy="368301"/>
          </a:xfrm>
          <a:prstGeom prst="rect">
            <a:avLst/>
          </a:prstGeom>
          <a:noFill/>
          <a:ln>
            <a:noFill/>
          </a:ln>
        </p:spPr>
        <p:txBody>
          <a:bodyPr lIns="45700" tIns="45700" rIns="45700" bIns="45700" anchor="ctr" anchorCtr="0">
            <a:noAutofit/>
          </a:bodyPr>
          <a:lstStyle/>
          <a:p>
            <a:pPr algn="r">
              <a:buClr>
                <a:srgbClr val="888888"/>
              </a:buClr>
              <a:buSzPct val="25000"/>
              <a:buFont typeface="Calibri"/>
              <a:buNone/>
            </a:pPr>
            <a:fld id="{00000000-1234-1234-1234-123412341234}" type="slidenum">
              <a:rPr lang="en-US" sz="1200">
                <a:solidFill>
                  <a:srgbClr val="888888"/>
                </a:solidFill>
                <a:latin typeface="Calibri"/>
                <a:ea typeface="Calibri"/>
                <a:cs typeface="Calibri"/>
                <a:sym typeface="Calibri"/>
              </a:rPr>
              <a:pPr algn="r">
                <a:buClr>
                  <a:srgbClr val="888888"/>
                </a:buClr>
                <a:buSzPct val="25000"/>
                <a:buFont typeface="Calibri"/>
                <a:buNone/>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39373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5_Custom Layout">
    <p:spTree>
      <p:nvGrpSpPr>
        <p:cNvPr id="1" name="Shape 27"/>
        <p:cNvGrpSpPr/>
        <p:nvPr/>
      </p:nvGrpSpPr>
      <p:grpSpPr>
        <a:xfrm>
          <a:off x="0" y="0"/>
          <a:ext cx="0" cy="0"/>
          <a:chOff x="0" y="0"/>
          <a:chExt cx="0" cy="0"/>
        </a:xfrm>
      </p:grpSpPr>
      <p:sp>
        <p:nvSpPr>
          <p:cNvPr id="28" name="Shape 28"/>
          <p:cNvSpPr>
            <a:spLocks noGrp="1"/>
          </p:cNvSpPr>
          <p:nvPr>
            <p:ph type="pic" idx="2"/>
          </p:nvPr>
        </p:nvSpPr>
        <p:spPr>
          <a:xfrm>
            <a:off x="590550" y="-1809750"/>
            <a:ext cx="10972799" cy="10573792"/>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5892800" y="6172200"/>
            <a:ext cx="2844800" cy="368301"/>
          </a:xfrm>
          <a:prstGeom prst="rect">
            <a:avLst/>
          </a:prstGeom>
          <a:noFill/>
          <a:ln>
            <a:noFill/>
          </a:ln>
        </p:spPr>
        <p:txBody>
          <a:bodyPr lIns="45700" tIns="45700" rIns="45700" bIns="45700" anchor="ctr" anchorCtr="0">
            <a:noAutofit/>
          </a:bodyPr>
          <a:lstStyle/>
          <a:p>
            <a:pPr algn="r">
              <a:buClr>
                <a:srgbClr val="888888"/>
              </a:buClr>
              <a:buSzPct val="25000"/>
              <a:buFont typeface="Calibri"/>
              <a:buNone/>
            </a:pPr>
            <a:fld id="{00000000-1234-1234-1234-123412341234}" type="slidenum">
              <a:rPr lang="en-US" sz="1200">
                <a:solidFill>
                  <a:srgbClr val="888888"/>
                </a:solidFill>
                <a:latin typeface="Calibri"/>
                <a:ea typeface="Calibri"/>
                <a:cs typeface="Calibri"/>
                <a:sym typeface="Calibri"/>
              </a:rPr>
              <a:pPr algn="r">
                <a:buClr>
                  <a:srgbClr val="888888"/>
                </a:buClr>
                <a:buSzPct val="25000"/>
                <a:buFont typeface="Calibri"/>
                <a:buNone/>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112919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7_Custom Layout">
    <p:spTree>
      <p:nvGrpSpPr>
        <p:cNvPr id="1" name="Shape 33"/>
        <p:cNvGrpSpPr/>
        <p:nvPr/>
      </p:nvGrpSpPr>
      <p:grpSpPr>
        <a:xfrm>
          <a:off x="0" y="0"/>
          <a:ext cx="0" cy="0"/>
          <a:chOff x="0" y="0"/>
          <a:chExt cx="0" cy="0"/>
        </a:xfrm>
      </p:grpSpPr>
      <p:sp>
        <p:nvSpPr>
          <p:cNvPr id="34" name="Shape 34"/>
          <p:cNvSpPr>
            <a:spLocks noGrp="1"/>
          </p:cNvSpPr>
          <p:nvPr>
            <p:ph type="pic" idx="2"/>
          </p:nvPr>
        </p:nvSpPr>
        <p:spPr>
          <a:xfrm>
            <a:off x="5577416" y="-634999"/>
            <a:ext cx="8600179" cy="7013096"/>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5892800" y="6172200"/>
            <a:ext cx="2844800" cy="368301"/>
          </a:xfrm>
          <a:prstGeom prst="rect">
            <a:avLst/>
          </a:prstGeom>
          <a:noFill/>
          <a:ln>
            <a:noFill/>
          </a:ln>
        </p:spPr>
        <p:txBody>
          <a:bodyPr lIns="45700" tIns="45700" rIns="45700" bIns="45700" anchor="ctr" anchorCtr="0">
            <a:noAutofit/>
          </a:bodyPr>
          <a:lstStyle/>
          <a:p>
            <a:pPr algn="r">
              <a:buClr>
                <a:srgbClr val="888888"/>
              </a:buClr>
              <a:buSzPct val="25000"/>
              <a:buFont typeface="Calibri"/>
              <a:buNone/>
            </a:pPr>
            <a:fld id="{00000000-1234-1234-1234-123412341234}" type="slidenum">
              <a:rPr lang="en-US" sz="1200">
                <a:solidFill>
                  <a:srgbClr val="888888"/>
                </a:solidFill>
                <a:latin typeface="Calibri"/>
                <a:ea typeface="Calibri"/>
                <a:cs typeface="Calibri"/>
                <a:sym typeface="Calibri"/>
              </a:rPr>
              <a:pPr algn="r">
                <a:buClr>
                  <a:srgbClr val="888888"/>
                </a:buClr>
                <a:buSzPct val="25000"/>
                <a:buFont typeface="Calibri"/>
                <a:buNone/>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742746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8_Custom Layout">
    <p:spTree>
      <p:nvGrpSpPr>
        <p:cNvPr id="1" name="Shape 39"/>
        <p:cNvGrpSpPr/>
        <p:nvPr/>
      </p:nvGrpSpPr>
      <p:grpSpPr>
        <a:xfrm>
          <a:off x="0" y="0"/>
          <a:ext cx="0" cy="0"/>
          <a:chOff x="0" y="0"/>
          <a:chExt cx="0" cy="0"/>
        </a:xfrm>
      </p:grpSpPr>
      <p:sp>
        <p:nvSpPr>
          <p:cNvPr id="40" name="Shape 40"/>
          <p:cNvSpPr>
            <a:spLocks noGrp="1"/>
          </p:cNvSpPr>
          <p:nvPr>
            <p:ph type="pic" idx="2"/>
          </p:nvPr>
        </p:nvSpPr>
        <p:spPr>
          <a:xfrm>
            <a:off x="4605482" y="618475"/>
            <a:ext cx="6966856" cy="5552032"/>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41" name="Shape 41"/>
          <p:cNvSpPr txBox="1">
            <a:spLocks noGrp="1"/>
          </p:cNvSpPr>
          <p:nvPr>
            <p:ph type="sldNum" idx="12"/>
          </p:nvPr>
        </p:nvSpPr>
        <p:spPr>
          <a:xfrm>
            <a:off x="5892800" y="6172200"/>
            <a:ext cx="2844800" cy="368301"/>
          </a:xfrm>
          <a:prstGeom prst="rect">
            <a:avLst/>
          </a:prstGeom>
          <a:noFill/>
          <a:ln>
            <a:noFill/>
          </a:ln>
        </p:spPr>
        <p:txBody>
          <a:bodyPr lIns="45700" tIns="45700" rIns="45700" bIns="45700" anchor="ctr" anchorCtr="0">
            <a:noAutofit/>
          </a:bodyPr>
          <a:lstStyle/>
          <a:p>
            <a:pPr algn="r">
              <a:buClr>
                <a:srgbClr val="888888"/>
              </a:buClr>
              <a:buSzPct val="25000"/>
              <a:buFont typeface="Calibri"/>
              <a:buNone/>
            </a:pPr>
            <a:fld id="{00000000-1234-1234-1234-123412341234}" type="slidenum">
              <a:rPr lang="en-US" sz="1200">
                <a:solidFill>
                  <a:srgbClr val="888888"/>
                </a:solidFill>
                <a:latin typeface="Calibri"/>
                <a:ea typeface="Calibri"/>
                <a:cs typeface="Calibri"/>
                <a:sym typeface="Calibri"/>
              </a:rPr>
              <a:pPr algn="r">
                <a:buClr>
                  <a:srgbClr val="888888"/>
                </a:buClr>
                <a:buSzPct val="25000"/>
                <a:buFont typeface="Calibri"/>
                <a:buNone/>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03576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2_Custom Layout">
    <p:spTree>
      <p:nvGrpSpPr>
        <p:cNvPr id="1" name="Shape 55"/>
        <p:cNvGrpSpPr/>
        <p:nvPr/>
      </p:nvGrpSpPr>
      <p:grpSpPr>
        <a:xfrm>
          <a:off x="0" y="0"/>
          <a:ext cx="0" cy="0"/>
          <a:chOff x="0" y="0"/>
          <a:chExt cx="0" cy="0"/>
        </a:xfrm>
      </p:grpSpPr>
      <p:sp>
        <p:nvSpPr>
          <p:cNvPr id="56" name="Shape 56"/>
          <p:cNvSpPr>
            <a:spLocks noGrp="1"/>
          </p:cNvSpPr>
          <p:nvPr>
            <p:ph type="pic" idx="2"/>
          </p:nvPr>
        </p:nvSpPr>
        <p:spPr>
          <a:xfrm>
            <a:off x="1356925" y="2021284"/>
            <a:ext cx="1993901" cy="2324101"/>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57" name="Shape 57"/>
          <p:cNvSpPr>
            <a:spLocks noGrp="1"/>
          </p:cNvSpPr>
          <p:nvPr>
            <p:ph type="pic" idx="3"/>
          </p:nvPr>
        </p:nvSpPr>
        <p:spPr>
          <a:xfrm>
            <a:off x="5137898" y="2021284"/>
            <a:ext cx="1993901" cy="2324101"/>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58" name="Shape 58"/>
          <p:cNvSpPr>
            <a:spLocks noGrp="1"/>
          </p:cNvSpPr>
          <p:nvPr>
            <p:ph type="pic" idx="4"/>
          </p:nvPr>
        </p:nvSpPr>
        <p:spPr>
          <a:xfrm>
            <a:off x="8918870" y="2021284"/>
            <a:ext cx="1993901" cy="2324101"/>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5892800" y="6172200"/>
            <a:ext cx="2844800" cy="368301"/>
          </a:xfrm>
          <a:prstGeom prst="rect">
            <a:avLst/>
          </a:prstGeom>
          <a:noFill/>
          <a:ln>
            <a:noFill/>
          </a:ln>
        </p:spPr>
        <p:txBody>
          <a:bodyPr lIns="45700" tIns="45700" rIns="45700" bIns="45700" anchor="ctr" anchorCtr="0">
            <a:noAutofit/>
          </a:bodyPr>
          <a:lstStyle/>
          <a:p>
            <a:pPr algn="r">
              <a:buClr>
                <a:srgbClr val="888888"/>
              </a:buClr>
              <a:buSzPct val="25000"/>
              <a:buFont typeface="Calibri"/>
              <a:buNone/>
            </a:pPr>
            <a:fld id="{00000000-1234-1234-1234-123412341234}" type="slidenum">
              <a:rPr lang="en-US" sz="1200">
                <a:solidFill>
                  <a:srgbClr val="888888"/>
                </a:solidFill>
                <a:latin typeface="Calibri"/>
                <a:ea typeface="Calibri"/>
                <a:cs typeface="Calibri"/>
                <a:sym typeface="Calibri"/>
              </a:rPr>
              <a:pPr algn="r">
                <a:buClr>
                  <a:srgbClr val="888888"/>
                </a:buClr>
                <a:buSzPct val="25000"/>
                <a:buFont typeface="Calibri"/>
                <a:buNone/>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32285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18"/>
        <p:cNvGrpSpPr/>
        <p:nvPr/>
      </p:nvGrpSpPr>
      <p:grpSpPr>
        <a:xfrm>
          <a:off x="0" y="0"/>
          <a:ext cx="0" cy="0"/>
          <a:chOff x="0" y="0"/>
          <a:chExt cx="0" cy="0"/>
        </a:xfrm>
      </p:grpSpPr>
      <p:sp>
        <p:nvSpPr>
          <p:cNvPr id="19" name="Shape 19"/>
          <p:cNvSpPr>
            <a:spLocks noGrp="1"/>
          </p:cNvSpPr>
          <p:nvPr>
            <p:ph type="pic" idx="2"/>
          </p:nvPr>
        </p:nvSpPr>
        <p:spPr>
          <a:xfrm>
            <a:off x="5753100" y="266700"/>
            <a:ext cx="6129338" cy="6286499"/>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5892800" y="6172200"/>
            <a:ext cx="2844800" cy="368301"/>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4_Custom Layout">
    <p:spTree>
      <p:nvGrpSpPr>
        <p:cNvPr id="1" name="Shape 66"/>
        <p:cNvGrpSpPr/>
        <p:nvPr/>
      </p:nvGrpSpPr>
      <p:grpSpPr>
        <a:xfrm>
          <a:off x="0" y="0"/>
          <a:ext cx="0" cy="0"/>
          <a:chOff x="0" y="0"/>
          <a:chExt cx="0" cy="0"/>
        </a:xfrm>
      </p:grpSpPr>
      <p:sp>
        <p:nvSpPr>
          <p:cNvPr id="67" name="Shape 67"/>
          <p:cNvSpPr>
            <a:spLocks noGrp="1"/>
          </p:cNvSpPr>
          <p:nvPr>
            <p:ph type="pic" idx="2"/>
          </p:nvPr>
        </p:nvSpPr>
        <p:spPr>
          <a:xfrm>
            <a:off x="0" y="3301341"/>
            <a:ext cx="12192000" cy="3556661"/>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5892800" y="6172200"/>
            <a:ext cx="2844800" cy="368301"/>
          </a:xfrm>
          <a:prstGeom prst="rect">
            <a:avLst/>
          </a:prstGeom>
          <a:noFill/>
          <a:ln>
            <a:noFill/>
          </a:ln>
        </p:spPr>
        <p:txBody>
          <a:bodyPr lIns="45700" tIns="45700" rIns="45700" bIns="45700" anchor="ctr" anchorCtr="0">
            <a:noAutofit/>
          </a:bodyPr>
          <a:lstStyle/>
          <a:p>
            <a:pPr algn="r">
              <a:buClr>
                <a:srgbClr val="888888"/>
              </a:buClr>
              <a:buSzPct val="25000"/>
              <a:buFont typeface="Calibri"/>
              <a:buNone/>
            </a:pPr>
            <a:fld id="{00000000-1234-1234-1234-123412341234}" type="slidenum">
              <a:rPr lang="en-US" sz="1200">
                <a:solidFill>
                  <a:srgbClr val="888888"/>
                </a:solidFill>
                <a:latin typeface="Calibri"/>
                <a:ea typeface="Calibri"/>
                <a:cs typeface="Calibri"/>
                <a:sym typeface="Calibri"/>
              </a:rPr>
              <a:pPr algn="r">
                <a:buClr>
                  <a:srgbClr val="888888"/>
                </a:buClr>
                <a:buSzPct val="25000"/>
                <a:buFont typeface="Calibri"/>
                <a:buNone/>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374984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9_Custom Layout">
    <p:spTree>
      <p:nvGrpSpPr>
        <p:cNvPr id="1" name="Shape 87"/>
        <p:cNvGrpSpPr/>
        <p:nvPr/>
      </p:nvGrpSpPr>
      <p:grpSpPr>
        <a:xfrm>
          <a:off x="0" y="0"/>
          <a:ext cx="0" cy="0"/>
          <a:chOff x="0" y="0"/>
          <a:chExt cx="0" cy="0"/>
        </a:xfrm>
      </p:grpSpPr>
      <p:sp>
        <p:nvSpPr>
          <p:cNvPr id="88" name="Shape 88"/>
          <p:cNvSpPr>
            <a:spLocks noGrp="1"/>
          </p:cNvSpPr>
          <p:nvPr>
            <p:ph type="pic" idx="2"/>
          </p:nvPr>
        </p:nvSpPr>
        <p:spPr>
          <a:xfrm>
            <a:off x="3740067" y="1698165"/>
            <a:ext cx="2175824" cy="1852056"/>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9" name="Shape 89"/>
          <p:cNvSpPr>
            <a:spLocks noGrp="1"/>
          </p:cNvSpPr>
          <p:nvPr>
            <p:ph type="pic" idx="3"/>
          </p:nvPr>
        </p:nvSpPr>
        <p:spPr>
          <a:xfrm>
            <a:off x="6077526" y="1698165"/>
            <a:ext cx="2175824" cy="1852056"/>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90" name="Shape 90"/>
          <p:cNvSpPr>
            <a:spLocks noGrp="1"/>
          </p:cNvSpPr>
          <p:nvPr>
            <p:ph type="pic" idx="4"/>
          </p:nvPr>
        </p:nvSpPr>
        <p:spPr>
          <a:xfrm>
            <a:off x="3740067" y="3669469"/>
            <a:ext cx="2175824" cy="1852056"/>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91" name="Shape 91"/>
          <p:cNvSpPr>
            <a:spLocks noGrp="1"/>
          </p:cNvSpPr>
          <p:nvPr>
            <p:ph type="pic" idx="5"/>
          </p:nvPr>
        </p:nvSpPr>
        <p:spPr>
          <a:xfrm>
            <a:off x="6077526" y="3669469"/>
            <a:ext cx="2175824" cy="1852056"/>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92" name="Shape 92"/>
          <p:cNvSpPr txBox="1">
            <a:spLocks noGrp="1"/>
          </p:cNvSpPr>
          <p:nvPr>
            <p:ph type="sldNum" idx="12"/>
          </p:nvPr>
        </p:nvSpPr>
        <p:spPr>
          <a:xfrm>
            <a:off x="5892800" y="6172200"/>
            <a:ext cx="2844800" cy="368301"/>
          </a:xfrm>
          <a:prstGeom prst="rect">
            <a:avLst/>
          </a:prstGeom>
          <a:noFill/>
          <a:ln>
            <a:noFill/>
          </a:ln>
        </p:spPr>
        <p:txBody>
          <a:bodyPr lIns="45700" tIns="45700" rIns="45700" bIns="45700" anchor="ctr" anchorCtr="0">
            <a:noAutofit/>
          </a:bodyPr>
          <a:lstStyle/>
          <a:p>
            <a:pPr algn="r">
              <a:buClr>
                <a:srgbClr val="888888"/>
              </a:buClr>
              <a:buSzPct val="25000"/>
              <a:buFont typeface="Calibri"/>
              <a:buNone/>
            </a:pPr>
            <a:fld id="{00000000-1234-1234-1234-123412341234}" type="slidenum">
              <a:rPr lang="en-US" sz="1200">
                <a:solidFill>
                  <a:srgbClr val="888888"/>
                </a:solidFill>
                <a:latin typeface="Calibri"/>
                <a:ea typeface="Calibri"/>
                <a:cs typeface="Calibri"/>
                <a:sym typeface="Calibri"/>
              </a:rPr>
              <a:pPr algn="r">
                <a:buClr>
                  <a:srgbClr val="888888"/>
                </a:buClr>
                <a:buSzPct val="25000"/>
                <a:buFont typeface="Calibri"/>
                <a:buNone/>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707085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0_Custom Layout">
    <p:spTree>
      <p:nvGrpSpPr>
        <p:cNvPr id="1" name="Shape 93"/>
        <p:cNvGrpSpPr/>
        <p:nvPr/>
      </p:nvGrpSpPr>
      <p:grpSpPr>
        <a:xfrm>
          <a:off x="0" y="0"/>
          <a:ext cx="0" cy="0"/>
          <a:chOff x="0" y="0"/>
          <a:chExt cx="0" cy="0"/>
        </a:xfrm>
      </p:grpSpPr>
      <p:sp>
        <p:nvSpPr>
          <p:cNvPr id="94" name="Shape 94"/>
          <p:cNvSpPr>
            <a:spLocks noGrp="1"/>
          </p:cNvSpPr>
          <p:nvPr>
            <p:ph type="pic" idx="2"/>
          </p:nvPr>
        </p:nvSpPr>
        <p:spPr>
          <a:xfrm>
            <a:off x="0" y="0"/>
            <a:ext cx="3035300" cy="6858000"/>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95" name="Shape 95"/>
          <p:cNvSpPr>
            <a:spLocks noGrp="1"/>
          </p:cNvSpPr>
          <p:nvPr>
            <p:ph type="pic" idx="3"/>
          </p:nvPr>
        </p:nvSpPr>
        <p:spPr>
          <a:xfrm>
            <a:off x="3035300" y="0"/>
            <a:ext cx="3035300" cy="6858000"/>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96" name="Shape 96"/>
          <p:cNvSpPr>
            <a:spLocks noGrp="1"/>
          </p:cNvSpPr>
          <p:nvPr>
            <p:ph type="pic" idx="4"/>
          </p:nvPr>
        </p:nvSpPr>
        <p:spPr>
          <a:xfrm>
            <a:off x="6070600" y="0"/>
            <a:ext cx="3086099" cy="6858000"/>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97" name="Shape 97"/>
          <p:cNvSpPr>
            <a:spLocks noGrp="1"/>
          </p:cNvSpPr>
          <p:nvPr>
            <p:ph type="pic" idx="5"/>
          </p:nvPr>
        </p:nvSpPr>
        <p:spPr>
          <a:xfrm>
            <a:off x="9156700" y="0"/>
            <a:ext cx="3035300" cy="6858000"/>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5892800" y="6172200"/>
            <a:ext cx="2844800" cy="368301"/>
          </a:xfrm>
          <a:prstGeom prst="rect">
            <a:avLst/>
          </a:prstGeom>
          <a:noFill/>
          <a:ln>
            <a:noFill/>
          </a:ln>
        </p:spPr>
        <p:txBody>
          <a:bodyPr lIns="45700" tIns="45700" rIns="45700" bIns="45700" anchor="ctr" anchorCtr="0">
            <a:noAutofit/>
          </a:bodyPr>
          <a:lstStyle/>
          <a:p>
            <a:pPr algn="r">
              <a:buClr>
                <a:srgbClr val="888888"/>
              </a:buClr>
              <a:buSzPct val="25000"/>
              <a:buFont typeface="Calibri"/>
              <a:buNone/>
            </a:pPr>
            <a:fld id="{00000000-1234-1234-1234-123412341234}" type="slidenum">
              <a:rPr lang="en-US" sz="1200">
                <a:solidFill>
                  <a:srgbClr val="888888"/>
                </a:solidFill>
                <a:latin typeface="Calibri"/>
                <a:ea typeface="Calibri"/>
                <a:cs typeface="Calibri"/>
                <a:sym typeface="Calibri"/>
              </a:rPr>
              <a:pPr algn="r">
                <a:buClr>
                  <a:srgbClr val="888888"/>
                </a:buClr>
                <a:buSzPct val="25000"/>
                <a:buFont typeface="Calibri"/>
                <a:buNone/>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114860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1_Custom Layout">
    <p:spTree>
      <p:nvGrpSpPr>
        <p:cNvPr id="1" name="Shape 99"/>
        <p:cNvGrpSpPr/>
        <p:nvPr/>
      </p:nvGrpSpPr>
      <p:grpSpPr>
        <a:xfrm>
          <a:off x="0" y="0"/>
          <a:ext cx="0" cy="0"/>
          <a:chOff x="0" y="0"/>
          <a:chExt cx="0" cy="0"/>
        </a:xfrm>
      </p:grpSpPr>
      <p:sp>
        <p:nvSpPr>
          <p:cNvPr id="100" name="Shape 100"/>
          <p:cNvSpPr>
            <a:spLocks noGrp="1"/>
          </p:cNvSpPr>
          <p:nvPr>
            <p:ph type="pic" idx="2"/>
          </p:nvPr>
        </p:nvSpPr>
        <p:spPr>
          <a:xfrm>
            <a:off x="0" y="0"/>
            <a:ext cx="12192000" cy="3429000"/>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101" name="Shape 101"/>
          <p:cNvSpPr txBox="1">
            <a:spLocks noGrp="1"/>
          </p:cNvSpPr>
          <p:nvPr>
            <p:ph type="sldNum" idx="12"/>
          </p:nvPr>
        </p:nvSpPr>
        <p:spPr>
          <a:xfrm>
            <a:off x="5892800" y="6172200"/>
            <a:ext cx="2844800" cy="368301"/>
          </a:xfrm>
          <a:prstGeom prst="rect">
            <a:avLst/>
          </a:prstGeom>
          <a:noFill/>
          <a:ln>
            <a:noFill/>
          </a:ln>
        </p:spPr>
        <p:txBody>
          <a:bodyPr lIns="45700" tIns="45700" rIns="45700" bIns="45700" anchor="ctr" anchorCtr="0">
            <a:noAutofit/>
          </a:bodyPr>
          <a:lstStyle/>
          <a:p>
            <a:pPr algn="r">
              <a:buClr>
                <a:srgbClr val="888888"/>
              </a:buClr>
              <a:buSzPct val="25000"/>
              <a:buFont typeface="Calibri"/>
              <a:buNone/>
            </a:pPr>
            <a:fld id="{00000000-1234-1234-1234-123412341234}" type="slidenum">
              <a:rPr lang="en-US" sz="1200">
                <a:solidFill>
                  <a:srgbClr val="888888"/>
                </a:solidFill>
                <a:latin typeface="Calibri"/>
                <a:ea typeface="Calibri"/>
                <a:cs typeface="Calibri"/>
                <a:sym typeface="Calibri"/>
              </a:rPr>
              <a:pPr algn="r">
                <a:buClr>
                  <a:srgbClr val="888888"/>
                </a:buClr>
                <a:buSzPct val="25000"/>
                <a:buFont typeface="Calibri"/>
                <a:buNone/>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4097603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46_Title Slide">
    <p:spTree>
      <p:nvGrpSpPr>
        <p:cNvPr id="1" name="Shape 102"/>
        <p:cNvGrpSpPr/>
        <p:nvPr/>
      </p:nvGrpSpPr>
      <p:grpSpPr>
        <a:xfrm>
          <a:off x="0" y="0"/>
          <a:ext cx="0" cy="0"/>
          <a:chOff x="0" y="0"/>
          <a:chExt cx="0" cy="0"/>
        </a:xfrm>
      </p:grpSpPr>
      <p:sp>
        <p:nvSpPr>
          <p:cNvPr id="103" name="Shape 103"/>
          <p:cNvSpPr>
            <a:spLocks noGrp="1"/>
          </p:cNvSpPr>
          <p:nvPr>
            <p:ph type="pic" idx="2"/>
          </p:nvPr>
        </p:nvSpPr>
        <p:spPr>
          <a:xfrm>
            <a:off x="3012269" y="2779477"/>
            <a:ext cx="2781605" cy="1771567"/>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104" name="Shape 104"/>
          <p:cNvSpPr txBox="1">
            <a:spLocks noGrp="1"/>
          </p:cNvSpPr>
          <p:nvPr>
            <p:ph type="sldNum" idx="12"/>
          </p:nvPr>
        </p:nvSpPr>
        <p:spPr>
          <a:xfrm>
            <a:off x="5892800" y="6172200"/>
            <a:ext cx="2844800" cy="368301"/>
          </a:xfrm>
          <a:prstGeom prst="rect">
            <a:avLst/>
          </a:prstGeom>
          <a:noFill/>
          <a:ln>
            <a:noFill/>
          </a:ln>
        </p:spPr>
        <p:txBody>
          <a:bodyPr lIns="45700" tIns="45700" rIns="45700" bIns="45700" anchor="ctr" anchorCtr="0">
            <a:noAutofit/>
          </a:bodyPr>
          <a:lstStyle/>
          <a:p>
            <a:pPr algn="r">
              <a:buClr>
                <a:srgbClr val="888888"/>
              </a:buClr>
              <a:buSzPct val="25000"/>
              <a:buFont typeface="Calibri"/>
              <a:buNone/>
            </a:pPr>
            <a:fld id="{00000000-1234-1234-1234-123412341234}" type="slidenum">
              <a:rPr lang="en-US" sz="1200">
                <a:solidFill>
                  <a:srgbClr val="888888"/>
                </a:solidFill>
                <a:latin typeface="Calibri"/>
                <a:ea typeface="Calibri"/>
                <a:cs typeface="Calibri"/>
                <a:sym typeface="Calibri"/>
              </a:rPr>
              <a:pPr algn="r">
                <a:buClr>
                  <a:srgbClr val="888888"/>
                </a:buClr>
                <a:buSzPct val="25000"/>
                <a:buFont typeface="Calibri"/>
                <a:buNone/>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0323761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3_Custom Layout">
    <p:spTree>
      <p:nvGrpSpPr>
        <p:cNvPr id="1" name="Shape 116"/>
        <p:cNvGrpSpPr/>
        <p:nvPr/>
      </p:nvGrpSpPr>
      <p:grpSpPr>
        <a:xfrm>
          <a:off x="0" y="0"/>
          <a:ext cx="0" cy="0"/>
          <a:chOff x="0" y="0"/>
          <a:chExt cx="0" cy="0"/>
        </a:xfrm>
      </p:grpSpPr>
      <p:sp>
        <p:nvSpPr>
          <p:cNvPr id="117" name="Shape 117"/>
          <p:cNvSpPr>
            <a:spLocks noGrp="1"/>
          </p:cNvSpPr>
          <p:nvPr>
            <p:ph type="pic" idx="2"/>
          </p:nvPr>
        </p:nvSpPr>
        <p:spPr>
          <a:xfrm>
            <a:off x="1104900" y="704850"/>
            <a:ext cx="3467099" cy="2705100"/>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118" name="Shape 118"/>
          <p:cNvSpPr>
            <a:spLocks noGrp="1"/>
          </p:cNvSpPr>
          <p:nvPr>
            <p:ph type="pic" idx="3"/>
          </p:nvPr>
        </p:nvSpPr>
        <p:spPr>
          <a:xfrm>
            <a:off x="1104900" y="3543300"/>
            <a:ext cx="6972300" cy="2571749"/>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119" name="Shape 119"/>
          <p:cNvSpPr>
            <a:spLocks noGrp="1"/>
          </p:cNvSpPr>
          <p:nvPr>
            <p:ph type="pic" idx="4"/>
          </p:nvPr>
        </p:nvSpPr>
        <p:spPr>
          <a:xfrm>
            <a:off x="8210550" y="704850"/>
            <a:ext cx="2952750" cy="5410200"/>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120" name="Shape 120"/>
          <p:cNvSpPr>
            <a:spLocks noGrp="1"/>
          </p:cNvSpPr>
          <p:nvPr>
            <p:ph type="pic" idx="5"/>
          </p:nvPr>
        </p:nvSpPr>
        <p:spPr>
          <a:xfrm>
            <a:off x="4743450" y="704850"/>
            <a:ext cx="3333750" cy="2705100"/>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121" name="Shape 121"/>
          <p:cNvSpPr txBox="1">
            <a:spLocks noGrp="1"/>
          </p:cNvSpPr>
          <p:nvPr>
            <p:ph type="sldNum" idx="12"/>
          </p:nvPr>
        </p:nvSpPr>
        <p:spPr>
          <a:xfrm>
            <a:off x="5892800" y="6172200"/>
            <a:ext cx="2844800" cy="368301"/>
          </a:xfrm>
          <a:prstGeom prst="rect">
            <a:avLst/>
          </a:prstGeom>
          <a:noFill/>
          <a:ln>
            <a:noFill/>
          </a:ln>
        </p:spPr>
        <p:txBody>
          <a:bodyPr lIns="45700" tIns="45700" rIns="45700" bIns="45700" anchor="ctr" anchorCtr="0">
            <a:noAutofit/>
          </a:bodyPr>
          <a:lstStyle/>
          <a:p>
            <a:pPr algn="r">
              <a:buClr>
                <a:srgbClr val="888888"/>
              </a:buClr>
              <a:buSzPct val="25000"/>
              <a:buFont typeface="Calibri"/>
              <a:buNone/>
            </a:pPr>
            <a:fld id="{00000000-1234-1234-1234-123412341234}" type="slidenum">
              <a:rPr lang="en-US" sz="1200">
                <a:solidFill>
                  <a:srgbClr val="888888"/>
                </a:solidFill>
                <a:latin typeface="Calibri"/>
                <a:ea typeface="Calibri"/>
                <a:cs typeface="Calibri"/>
                <a:sym typeface="Calibri"/>
              </a:rPr>
              <a:pPr algn="r">
                <a:buClr>
                  <a:srgbClr val="888888"/>
                </a:buClr>
                <a:buSzPct val="25000"/>
                <a:buFont typeface="Calibri"/>
                <a:buNone/>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963990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5_Custom Layout">
    <p:spTree>
      <p:nvGrpSpPr>
        <p:cNvPr id="1" name="Shape 128"/>
        <p:cNvGrpSpPr/>
        <p:nvPr/>
      </p:nvGrpSpPr>
      <p:grpSpPr>
        <a:xfrm>
          <a:off x="0" y="0"/>
          <a:ext cx="0" cy="0"/>
          <a:chOff x="0" y="0"/>
          <a:chExt cx="0" cy="0"/>
        </a:xfrm>
      </p:grpSpPr>
      <p:sp>
        <p:nvSpPr>
          <p:cNvPr id="129" name="Shape 129"/>
          <p:cNvSpPr>
            <a:spLocks noGrp="1"/>
          </p:cNvSpPr>
          <p:nvPr>
            <p:ph type="pic" idx="2"/>
          </p:nvPr>
        </p:nvSpPr>
        <p:spPr>
          <a:xfrm>
            <a:off x="0" y="0"/>
            <a:ext cx="2933700" cy="3619500"/>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130" name="Shape 130"/>
          <p:cNvSpPr>
            <a:spLocks noGrp="1"/>
          </p:cNvSpPr>
          <p:nvPr>
            <p:ph type="pic" idx="3"/>
          </p:nvPr>
        </p:nvSpPr>
        <p:spPr>
          <a:xfrm>
            <a:off x="3048000" y="0"/>
            <a:ext cx="2933700" cy="3619500"/>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131" name="Shape 131"/>
          <p:cNvSpPr>
            <a:spLocks noGrp="1"/>
          </p:cNvSpPr>
          <p:nvPr>
            <p:ph type="pic" idx="4"/>
          </p:nvPr>
        </p:nvSpPr>
        <p:spPr>
          <a:xfrm>
            <a:off x="0" y="3752850"/>
            <a:ext cx="5981699" cy="3105150"/>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132" name="Shape 132"/>
          <p:cNvSpPr txBox="1">
            <a:spLocks noGrp="1"/>
          </p:cNvSpPr>
          <p:nvPr>
            <p:ph type="sldNum" idx="12"/>
          </p:nvPr>
        </p:nvSpPr>
        <p:spPr>
          <a:xfrm>
            <a:off x="5892800" y="6172200"/>
            <a:ext cx="2844800" cy="368301"/>
          </a:xfrm>
          <a:prstGeom prst="rect">
            <a:avLst/>
          </a:prstGeom>
          <a:noFill/>
          <a:ln>
            <a:noFill/>
          </a:ln>
        </p:spPr>
        <p:txBody>
          <a:bodyPr lIns="45700" tIns="45700" rIns="45700" bIns="45700" anchor="ctr" anchorCtr="0">
            <a:noAutofit/>
          </a:bodyPr>
          <a:lstStyle/>
          <a:p>
            <a:pPr algn="r">
              <a:buClr>
                <a:srgbClr val="888888"/>
              </a:buClr>
              <a:buSzPct val="25000"/>
              <a:buFont typeface="Calibri"/>
              <a:buNone/>
            </a:pPr>
            <a:fld id="{00000000-1234-1234-1234-123412341234}" type="slidenum">
              <a:rPr lang="en-US" sz="1200">
                <a:solidFill>
                  <a:srgbClr val="888888"/>
                </a:solidFill>
                <a:latin typeface="Calibri"/>
                <a:ea typeface="Calibri"/>
                <a:cs typeface="Calibri"/>
                <a:sym typeface="Calibri"/>
              </a:rPr>
              <a:pPr algn="r">
                <a:buClr>
                  <a:srgbClr val="888888"/>
                </a:buClr>
                <a:buSzPct val="25000"/>
                <a:buFont typeface="Calibri"/>
                <a:buNone/>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312183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36_Custom Layout">
    <p:spTree>
      <p:nvGrpSpPr>
        <p:cNvPr id="1" name="Shape 208"/>
        <p:cNvGrpSpPr/>
        <p:nvPr/>
      </p:nvGrpSpPr>
      <p:grpSpPr>
        <a:xfrm>
          <a:off x="0" y="0"/>
          <a:ext cx="0" cy="0"/>
          <a:chOff x="0" y="0"/>
          <a:chExt cx="0" cy="0"/>
        </a:xfrm>
      </p:grpSpPr>
      <p:sp>
        <p:nvSpPr>
          <p:cNvPr id="209" name="Shape 209"/>
          <p:cNvSpPr txBox="1">
            <a:spLocks noGrp="1"/>
          </p:cNvSpPr>
          <p:nvPr>
            <p:ph type="sldNum" idx="12"/>
          </p:nvPr>
        </p:nvSpPr>
        <p:spPr>
          <a:xfrm>
            <a:off x="5892800" y="6172200"/>
            <a:ext cx="2844800" cy="368301"/>
          </a:xfrm>
          <a:prstGeom prst="rect">
            <a:avLst/>
          </a:prstGeom>
          <a:noFill/>
          <a:ln>
            <a:noFill/>
          </a:ln>
        </p:spPr>
        <p:txBody>
          <a:bodyPr lIns="45700" tIns="45700" rIns="45700" bIns="45700" anchor="ctr" anchorCtr="0">
            <a:noAutofit/>
          </a:bodyPr>
          <a:lstStyle/>
          <a:p>
            <a:pPr algn="r">
              <a:buClr>
                <a:srgbClr val="888888"/>
              </a:buClr>
              <a:buSzPct val="25000"/>
              <a:buFont typeface="Calibri"/>
              <a:buNone/>
            </a:pPr>
            <a:fld id="{00000000-1234-1234-1234-123412341234}" type="slidenum">
              <a:rPr lang="en-US" sz="1200">
                <a:solidFill>
                  <a:srgbClr val="888888"/>
                </a:solidFill>
                <a:latin typeface="Calibri"/>
                <a:ea typeface="Calibri"/>
                <a:cs typeface="Calibri"/>
                <a:sym typeface="Calibri"/>
              </a:rPr>
              <a:pPr algn="r">
                <a:buClr>
                  <a:srgbClr val="888888"/>
                </a:buClr>
                <a:buSzPct val="25000"/>
                <a:buFont typeface="Calibri"/>
                <a:buNone/>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2580531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4_Title Slide">
    <p:spTree>
      <p:nvGrpSpPr>
        <p:cNvPr id="1" name="Shape 210"/>
        <p:cNvGrpSpPr/>
        <p:nvPr/>
      </p:nvGrpSpPr>
      <p:grpSpPr>
        <a:xfrm>
          <a:off x="0" y="0"/>
          <a:ext cx="0" cy="0"/>
          <a:chOff x="0" y="0"/>
          <a:chExt cx="0" cy="0"/>
        </a:xfrm>
      </p:grpSpPr>
      <p:sp>
        <p:nvSpPr>
          <p:cNvPr id="211" name="Shape 211"/>
          <p:cNvSpPr txBox="1">
            <a:spLocks noGrp="1"/>
          </p:cNvSpPr>
          <p:nvPr>
            <p:ph type="sldNum" idx="12"/>
          </p:nvPr>
        </p:nvSpPr>
        <p:spPr>
          <a:xfrm>
            <a:off x="5892800" y="6172200"/>
            <a:ext cx="2844800" cy="368301"/>
          </a:xfrm>
          <a:prstGeom prst="rect">
            <a:avLst/>
          </a:prstGeom>
          <a:noFill/>
          <a:ln>
            <a:noFill/>
          </a:ln>
        </p:spPr>
        <p:txBody>
          <a:bodyPr lIns="45700" tIns="45700" rIns="45700" bIns="45700" anchor="ctr" anchorCtr="0">
            <a:noAutofit/>
          </a:bodyPr>
          <a:lstStyle/>
          <a:p>
            <a:pPr algn="r">
              <a:buClr>
                <a:srgbClr val="888888"/>
              </a:buClr>
              <a:buSzPct val="25000"/>
              <a:buFont typeface="Calibri"/>
              <a:buNone/>
            </a:pPr>
            <a:fld id="{00000000-1234-1234-1234-123412341234}" type="slidenum">
              <a:rPr lang="en-US" sz="1200">
                <a:solidFill>
                  <a:srgbClr val="888888"/>
                </a:solidFill>
                <a:latin typeface="Calibri"/>
                <a:ea typeface="Calibri"/>
                <a:cs typeface="Calibri"/>
                <a:sym typeface="Calibri"/>
              </a:rPr>
              <a:pPr algn="r">
                <a:buClr>
                  <a:srgbClr val="888888"/>
                </a:buClr>
                <a:buSzPct val="25000"/>
                <a:buFont typeface="Calibri"/>
                <a:buNone/>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11202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5_Custom Layout">
    <p:spTree>
      <p:nvGrpSpPr>
        <p:cNvPr id="1" name="Shape 27"/>
        <p:cNvGrpSpPr/>
        <p:nvPr/>
      </p:nvGrpSpPr>
      <p:grpSpPr>
        <a:xfrm>
          <a:off x="0" y="0"/>
          <a:ext cx="0" cy="0"/>
          <a:chOff x="0" y="0"/>
          <a:chExt cx="0" cy="0"/>
        </a:xfrm>
      </p:grpSpPr>
      <p:sp>
        <p:nvSpPr>
          <p:cNvPr id="28" name="Shape 28"/>
          <p:cNvSpPr>
            <a:spLocks noGrp="1"/>
          </p:cNvSpPr>
          <p:nvPr>
            <p:ph type="pic" idx="2"/>
          </p:nvPr>
        </p:nvSpPr>
        <p:spPr>
          <a:xfrm>
            <a:off x="590550" y="-1809750"/>
            <a:ext cx="10972799" cy="10573792"/>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5892800" y="6172200"/>
            <a:ext cx="2844800" cy="368301"/>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8_Custom Layout">
    <p:spTree>
      <p:nvGrpSpPr>
        <p:cNvPr id="1" name="Shape 39"/>
        <p:cNvGrpSpPr/>
        <p:nvPr/>
      </p:nvGrpSpPr>
      <p:grpSpPr>
        <a:xfrm>
          <a:off x="0" y="0"/>
          <a:ext cx="0" cy="0"/>
          <a:chOff x="0" y="0"/>
          <a:chExt cx="0" cy="0"/>
        </a:xfrm>
      </p:grpSpPr>
      <p:sp>
        <p:nvSpPr>
          <p:cNvPr id="40" name="Shape 40"/>
          <p:cNvSpPr>
            <a:spLocks noGrp="1"/>
          </p:cNvSpPr>
          <p:nvPr>
            <p:ph type="pic" idx="2"/>
          </p:nvPr>
        </p:nvSpPr>
        <p:spPr>
          <a:xfrm>
            <a:off x="4605482" y="618475"/>
            <a:ext cx="6966856" cy="5552032"/>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41" name="Shape 41"/>
          <p:cNvSpPr txBox="1">
            <a:spLocks noGrp="1"/>
          </p:cNvSpPr>
          <p:nvPr>
            <p:ph type="sldNum" idx="12"/>
          </p:nvPr>
        </p:nvSpPr>
        <p:spPr>
          <a:xfrm>
            <a:off x="5892800" y="6172200"/>
            <a:ext cx="2844800" cy="368301"/>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2_Custom Layout">
    <p:spTree>
      <p:nvGrpSpPr>
        <p:cNvPr id="1" name="Shape 55"/>
        <p:cNvGrpSpPr/>
        <p:nvPr/>
      </p:nvGrpSpPr>
      <p:grpSpPr>
        <a:xfrm>
          <a:off x="0" y="0"/>
          <a:ext cx="0" cy="0"/>
          <a:chOff x="0" y="0"/>
          <a:chExt cx="0" cy="0"/>
        </a:xfrm>
      </p:grpSpPr>
      <p:sp>
        <p:nvSpPr>
          <p:cNvPr id="56" name="Shape 56"/>
          <p:cNvSpPr>
            <a:spLocks noGrp="1"/>
          </p:cNvSpPr>
          <p:nvPr>
            <p:ph type="pic" idx="2"/>
          </p:nvPr>
        </p:nvSpPr>
        <p:spPr>
          <a:xfrm>
            <a:off x="1356925" y="2021284"/>
            <a:ext cx="1993901" cy="2324101"/>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57" name="Shape 57"/>
          <p:cNvSpPr>
            <a:spLocks noGrp="1"/>
          </p:cNvSpPr>
          <p:nvPr>
            <p:ph type="pic" idx="3"/>
          </p:nvPr>
        </p:nvSpPr>
        <p:spPr>
          <a:xfrm>
            <a:off x="5137898" y="2021284"/>
            <a:ext cx="1993901" cy="2324101"/>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58" name="Shape 58"/>
          <p:cNvSpPr>
            <a:spLocks noGrp="1"/>
          </p:cNvSpPr>
          <p:nvPr>
            <p:ph type="pic" idx="4"/>
          </p:nvPr>
        </p:nvSpPr>
        <p:spPr>
          <a:xfrm>
            <a:off x="8918870" y="2021284"/>
            <a:ext cx="1993901" cy="2324101"/>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5892800" y="6172200"/>
            <a:ext cx="2844800" cy="368301"/>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0_Custom Layout">
    <p:spTree>
      <p:nvGrpSpPr>
        <p:cNvPr id="1" name="Shape 93"/>
        <p:cNvGrpSpPr/>
        <p:nvPr/>
      </p:nvGrpSpPr>
      <p:grpSpPr>
        <a:xfrm>
          <a:off x="0" y="0"/>
          <a:ext cx="0" cy="0"/>
          <a:chOff x="0" y="0"/>
          <a:chExt cx="0" cy="0"/>
        </a:xfrm>
      </p:grpSpPr>
      <p:sp>
        <p:nvSpPr>
          <p:cNvPr id="94" name="Shape 94"/>
          <p:cNvSpPr>
            <a:spLocks noGrp="1"/>
          </p:cNvSpPr>
          <p:nvPr>
            <p:ph type="pic" idx="2"/>
          </p:nvPr>
        </p:nvSpPr>
        <p:spPr>
          <a:xfrm>
            <a:off x="0" y="0"/>
            <a:ext cx="3035300" cy="6858000"/>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95" name="Shape 95"/>
          <p:cNvSpPr>
            <a:spLocks noGrp="1"/>
          </p:cNvSpPr>
          <p:nvPr>
            <p:ph type="pic" idx="3"/>
          </p:nvPr>
        </p:nvSpPr>
        <p:spPr>
          <a:xfrm>
            <a:off x="3035300" y="0"/>
            <a:ext cx="3035300" cy="6858000"/>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96" name="Shape 96"/>
          <p:cNvSpPr>
            <a:spLocks noGrp="1"/>
          </p:cNvSpPr>
          <p:nvPr>
            <p:ph type="pic" idx="4"/>
          </p:nvPr>
        </p:nvSpPr>
        <p:spPr>
          <a:xfrm>
            <a:off x="6070600" y="0"/>
            <a:ext cx="3086099" cy="6858000"/>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97" name="Shape 97"/>
          <p:cNvSpPr>
            <a:spLocks noGrp="1"/>
          </p:cNvSpPr>
          <p:nvPr>
            <p:ph type="pic" idx="5"/>
          </p:nvPr>
        </p:nvSpPr>
        <p:spPr>
          <a:xfrm>
            <a:off x="9156700" y="0"/>
            <a:ext cx="3035300" cy="6858000"/>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5892800" y="6172200"/>
            <a:ext cx="2844800" cy="368301"/>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1_Custom Layout">
    <p:spTree>
      <p:nvGrpSpPr>
        <p:cNvPr id="1" name="Shape 99"/>
        <p:cNvGrpSpPr/>
        <p:nvPr/>
      </p:nvGrpSpPr>
      <p:grpSpPr>
        <a:xfrm>
          <a:off x="0" y="0"/>
          <a:ext cx="0" cy="0"/>
          <a:chOff x="0" y="0"/>
          <a:chExt cx="0" cy="0"/>
        </a:xfrm>
      </p:grpSpPr>
      <p:sp>
        <p:nvSpPr>
          <p:cNvPr id="100" name="Shape 100"/>
          <p:cNvSpPr>
            <a:spLocks noGrp="1"/>
          </p:cNvSpPr>
          <p:nvPr>
            <p:ph type="pic" idx="2"/>
          </p:nvPr>
        </p:nvSpPr>
        <p:spPr>
          <a:xfrm>
            <a:off x="0" y="0"/>
            <a:ext cx="12192000" cy="3429000"/>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101" name="Shape 101"/>
          <p:cNvSpPr txBox="1">
            <a:spLocks noGrp="1"/>
          </p:cNvSpPr>
          <p:nvPr>
            <p:ph type="sldNum" idx="12"/>
          </p:nvPr>
        </p:nvSpPr>
        <p:spPr>
          <a:xfrm>
            <a:off x="5892800" y="6172200"/>
            <a:ext cx="2844800" cy="368301"/>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46_Title Slide">
    <p:spTree>
      <p:nvGrpSpPr>
        <p:cNvPr id="1" name="Shape 102"/>
        <p:cNvGrpSpPr/>
        <p:nvPr/>
      </p:nvGrpSpPr>
      <p:grpSpPr>
        <a:xfrm>
          <a:off x="0" y="0"/>
          <a:ext cx="0" cy="0"/>
          <a:chOff x="0" y="0"/>
          <a:chExt cx="0" cy="0"/>
        </a:xfrm>
      </p:grpSpPr>
      <p:sp>
        <p:nvSpPr>
          <p:cNvPr id="103" name="Shape 103"/>
          <p:cNvSpPr>
            <a:spLocks noGrp="1"/>
          </p:cNvSpPr>
          <p:nvPr>
            <p:ph type="pic" idx="2"/>
          </p:nvPr>
        </p:nvSpPr>
        <p:spPr>
          <a:xfrm>
            <a:off x="3012269" y="2779477"/>
            <a:ext cx="2781605" cy="1771567"/>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104" name="Shape 104"/>
          <p:cNvSpPr txBox="1">
            <a:spLocks noGrp="1"/>
          </p:cNvSpPr>
          <p:nvPr>
            <p:ph type="sldNum" idx="12"/>
          </p:nvPr>
        </p:nvSpPr>
        <p:spPr>
          <a:xfrm>
            <a:off x="5892800" y="6172200"/>
            <a:ext cx="2844800" cy="368301"/>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3_Custom Layout">
    <p:spTree>
      <p:nvGrpSpPr>
        <p:cNvPr id="1" name="Shape 116"/>
        <p:cNvGrpSpPr/>
        <p:nvPr/>
      </p:nvGrpSpPr>
      <p:grpSpPr>
        <a:xfrm>
          <a:off x="0" y="0"/>
          <a:ext cx="0" cy="0"/>
          <a:chOff x="0" y="0"/>
          <a:chExt cx="0" cy="0"/>
        </a:xfrm>
      </p:grpSpPr>
      <p:sp>
        <p:nvSpPr>
          <p:cNvPr id="117" name="Shape 117"/>
          <p:cNvSpPr>
            <a:spLocks noGrp="1"/>
          </p:cNvSpPr>
          <p:nvPr>
            <p:ph type="pic" idx="2"/>
          </p:nvPr>
        </p:nvSpPr>
        <p:spPr>
          <a:xfrm>
            <a:off x="1104900" y="704850"/>
            <a:ext cx="3467099" cy="2705100"/>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118" name="Shape 118"/>
          <p:cNvSpPr>
            <a:spLocks noGrp="1"/>
          </p:cNvSpPr>
          <p:nvPr>
            <p:ph type="pic" idx="3"/>
          </p:nvPr>
        </p:nvSpPr>
        <p:spPr>
          <a:xfrm>
            <a:off x="1104900" y="3543300"/>
            <a:ext cx="6972300" cy="2571749"/>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119" name="Shape 119"/>
          <p:cNvSpPr>
            <a:spLocks noGrp="1"/>
          </p:cNvSpPr>
          <p:nvPr>
            <p:ph type="pic" idx="4"/>
          </p:nvPr>
        </p:nvSpPr>
        <p:spPr>
          <a:xfrm>
            <a:off x="8210550" y="704850"/>
            <a:ext cx="2952750" cy="5410200"/>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120" name="Shape 120"/>
          <p:cNvSpPr>
            <a:spLocks noGrp="1"/>
          </p:cNvSpPr>
          <p:nvPr>
            <p:ph type="pic" idx="5"/>
          </p:nvPr>
        </p:nvSpPr>
        <p:spPr>
          <a:xfrm>
            <a:off x="4743450" y="704850"/>
            <a:ext cx="3333750" cy="2705100"/>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121" name="Shape 121"/>
          <p:cNvSpPr txBox="1">
            <a:spLocks noGrp="1"/>
          </p:cNvSpPr>
          <p:nvPr>
            <p:ph type="sldNum" idx="12"/>
          </p:nvPr>
        </p:nvSpPr>
        <p:spPr>
          <a:xfrm>
            <a:off x="5892800" y="6172200"/>
            <a:ext cx="2844800" cy="368301"/>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09600" y="92073"/>
            <a:ext cx="10972799" cy="1508126"/>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Shape 7"/>
          <p:cNvSpPr txBox="1">
            <a:spLocks noGrp="1"/>
          </p:cNvSpPr>
          <p:nvPr>
            <p:ph type="body" idx="1"/>
          </p:nvPr>
        </p:nvSpPr>
        <p:spPr>
          <a:xfrm>
            <a:off x="609600" y="1600200"/>
            <a:ext cx="10972799" cy="5257799"/>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5892800" y="6172200"/>
            <a:ext cx="2844800" cy="368301"/>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4" r:id="rId3"/>
    <p:sldLayoutId id="2147483658" r:id="rId4"/>
    <p:sldLayoutId id="2147483662" r:id="rId5"/>
    <p:sldLayoutId id="2147483670" r:id="rId6"/>
    <p:sldLayoutId id="2147483671" r:id="rId7"/>
    <p:sldLayoutId id="2147483672" r:id="rId8"/>
    <p:sldLayoutId id="2147483676" r:id="rId9"/>
    <p:sldLayoutId id="2147483678" r:id="rId10"/>
    <p:sldLayoutId id="2147483690" r:id="rId11"/>
    <p:sldLayoutId id="2147483691" r:id="rId12"/>
    <p:sldLayoutId id="214748369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09600" y="92073"/>
            <a:ext cx="10972799" cy="1508126"/>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Shape 7"/>
          <p:cNvSpPr txBox="1">
            <a:spLocks noGrp="1"/>
          </p:cNvSpPr>
          <p:nvPr>
            <p:ph type="body" idx="1"/>
          </p:nvPr>
        </p:nvSpPr>
        <p:spPr>
          <a:xfrm>
            <a:off x="609600" y="1600200"/>
            <a:ext cx="10972799" cy="5257799"/>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5892800" y="6172200"/>
            <a:ext cx="2844800" cy="368301"/>
          </a:xfrm>
          <a:prstGeom prst="rect">
            <a:avLst/>
          </a:prstGeom>
          <a:noFill/>
          <a:ln>
            <a:noFill/>
          </a:ln>
        </p:spPr>
        <p:txBody>
          <a:bodyPr lIns="45700" tIns="45700" rIns="45700" bIns="45700" anchor="ctr" anchorCtr="0">
            <a:noAutofit/>
          </a:bodyPr>
          <a:lstStyle/>
          <a:p>
            <a:pPr algn="r">
              <a:buClr>
                <a:srgbClr val="888888"/>
              </a:buClr>
              <a:buSzPct val="25000"/>
              <a:buFont typeface="Calibri"/>
              <a:buNone/>
            </a:pPr>
            <a:fld id="{00000000-1234-1234-1234-123412341234}" type="slidenum">
              <a:rPr lang="en-US" sz="1200">
                <a:solidFill>
                  <a:srgbClr val="888888"/>
                </a:solidFill>
                <a:latin typeface="Calibri"/>
                <a:ea typeface="Calibri"/>
                <a:cs typeface="Calibri"/>
                <a:sym typeface="Calibri"/>
              </a:rPr>
              <a:pPr algn="r">
                <a:buClr>
                  <a:srgbClr val="888888"/>
                </a:buClr>
                <a:buSzPct val="25000"/>
                <a:buFont typeface="Calibri"/>
                <a:buNone/>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401315108"/>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mailto:Teacher_Physician@state.gov"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pic>
        <p:nvPicPr>
          <p:cNvPr id="789" name="Shape 789" descr="ECA powerpoint fillers (2)-11.p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970885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635000" y="228600"/>
            <a:ext cx="11785600" cy="646290"/>
          </a:xfrm>
          <a:prstGeom prst="rect">
            <a:avLst/>
          </a:prstGeom>
          <a:noFill/>
          <a:ln>
            <a:noFill/>
          </a:ln>
        </p:spPr>
        <p:txBody>
          <a:bodyPr wrap="square" lIns="91425" tIns="45700" rIns="91425" bIns="45700" anchor="b" anchorCtr="0">
            <a:spAutoFit/>
          </a:bodyPr>
          <a:lstStyle/>
          <a:p>
            <a:pPr lvl="0">
              <a:lnSpc>
                <a:spcPct val="100000"/>
              </a:lnSpc>
            </a:pPr>
            <a:r>
              <a:rPr lang="en-US" sz="3600" b="1" dirty="0">
                <a:latin typeface="Lato"/>
                <a:ea typeface="Lato"/>
                <a:cs typeface="Lato"/>
                <a:sym typeface="Lato"/>
              </a:rPr>
              <a:t>What to </a:t>
            </a:r>
            <a:r>
              <a:rPr lang="en-US" sz="3600" b="1" dirty="0" smtClean="0">
                <a:latin typeface="Lato"/>
                <a:ea typeface="Lato"/>
                <a:cs typeface="Lato"/>
                <a:sym typeface="Lato"/>
              </a:rPr>
              <a:t>Expect After Reporting </a:t>
            </a:r>
            <a:r>
              <a:rPr lang="en-US" sz="3600" b="1" dirty="0">
                <a:latin typeface="Lato"/>
                <a:ea typeface="Lato"/>
                <a:cs typeface="Lato"/>
                <a:sym typeface="Lato"/>
              </a:rPr>
              <a:t>an </a:t>
            </a:r>
            <a:r>
              <a:rPr lang="en-US" sz="3600" b="1" dirty="0" smtClean="0">
                <a:latin typeface="Lato"/>
                <a:ea typeface="Lato"/>
                <a:cs typeface="Lato"/>
                <a:sym typeface="Lato"/>
              </a:rPr>
              <a:t>Incident </a:t>
            </a:r>
            <a:r>
              <a:rPr lang="en-US" sz="3600" b="1" dirty="0">
                <a:latin typeface="Lato"/>
                <a:ea typeface="Lato"/>
                <a:cs typeface="Lato"/>
                <a:sym typeface="Lato"/>
              </a:rPr>
              <a:t>to OPA</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750310479"/>
              </p:ext>
            </p:extLst>
          </p:nvPr>
        </p:nvGraphicFramePr>
        <p:xfrm>
          <a:off x="303291" y="990601"/>
          <a:ext cx="5945148" cy="5692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hape 294"/>
          <p:cNvSpPr/>
          <p:nvPr/>
        </p:nvSpPr>
        <p:spPr>
          <a:xfrm>
            <a:off x="6400800" y="2185344"/>
            <a:ext cx="5436979" cy="710256"/>
          </a:xfrm>
          <a:prstGeom prst="rect">
            <a:avLst/>
          </a:prstGeom>
          <a:noFill/>
          <a:ln>
            <a:noFill/>
          </a:ln>
        </p:spPr>
        <p:txBody>
          <a:bodyPr lIns="45700" tIns="45700" rIns="45700" bIns="45700" anchor="t" anchorCtr="0">
            <a:noAutofit/>
          </a:bodyPr>
          <a:lstStyle/>
          <a:p>
            <a:pPr marL="171450" marR="0" lvl="0" indent="-171450" rtl="0">
              <a:lnSpc>
                <a:spcPct val="150000"/>
              </a:lnSpc>
              <a:spcBef>
                <a:spcPts val="0"/>
              </a:spcBef>
              <a:spcAft>
                <a:spcPts val="0"/>
              </a:spcAft>
              <a:buClr>
                <a:srgbClr val="000000"/>
              </a:buClr>
              <a:buSzPct val="25000"/>
              <a:buFont typeface="Arial" panose="020B0604020202020204" pitchFamily="34" charset="0"/>
              <a:buChar char="•"/>
            </a:pPr>
            <a:r>
              <a:rPr lang="en-US" b="0" i="0" u="none" strike="noStrike" cap="none" dirty="0" smtClean="0">
                <a:solidFill>
                  <a:schemeClr val="tx1"/>
                </a:solidFill>
                <a:latin typeface="Lato"/>
                <a:ea typeface="Lato"/>
                <a:cs typeface="Lato"/>
                <a:sym typeface="Lato"/>
              </a:rPr>
              <a:t>After providing OPA with an incident report, you will receive a reply from an OPA Analyst:</a:t>
            </a:r>
          </a:p>
          <a:p>
            <a:pPr marL="0" marR="0" lvl="0" indent="0" algn="just" rtl="0">
              <a:lnSpc>
                <a:spcPct val="150000"/>
              </a:lnSpc>
              <a:spcBef>
                <a:spcPts val="0"/>
              </a:spcBef>
              <a:spcAft>
                <a:spcPts val="0"/>
              </a:spcAft>
              <a:buClr>
                <a:srgbClr val="000000"/>
              </a:buClr>
              <a:buFont typeface="Lato"/>
              <a:buNone/>
            </a:pPr>
            <a:endParaRPr sz="1050" dirty="0">
              <a:latin typeface="Lato"/>
              <a:ea typeface="Lato"/>
              <a:cs typeface="Lato"/>
              <a:sym typeface="Lato"/>
            </a:endParaRPr>
          </a:p>
        </p:txBody>
      </p:sp>
      <p:sp>
        <p:nvSpPr>
          <p:cNvPr id="7" name="TextBox 6"/>
          <p:cNvSpPr txBox="1"/>
          <p:nvPr/>
        </p:nvSpPr>
        <p:spPr>
          <a:xfrm>
            <a:off x="7035325" y="2954924"/>
            <a:ext cx="4775675" cy="2683876"/>
          </a:xfrm>
          <a:prstGeom prst="rect">
            <a:avLst/>
          </a:prstGeom>
          <a:noFill/>
        </p:spPr>
        <p:txBody>
          <a:bodyPr wrap="square" rtlCol="0">
            <a:spAutoFit/>
          </a:bodyPr>
          <a:lstStyle/>
          <a:p>
            <a:pPr marL="285750" lvl="1" indent="-285750">
              <a:lnSpc>
                <a:spcPct val="150000"/>
              </a:lnSpc>
              <a:buClr>
                <a:srgbClr val="000000"/>
              </a:buClr>
              <a:buSzPct val="25000"/>
              <a:buFontTx/>
              <a:buChar char="-"/>
            </a:pPr>
            <a:r>
              <a:rPr lang="en-US" sz="1200" dirty="0" smtClean="0">
                <a:solidFill>
                  <a:schemeClr val="tx1"/>
                </a:solidFill>
                <a:latin typeface="Lato"/>
                <a:ea typeface="Lato"/>
                <a:cs typeface="Lato"/>
                <a:sym typeface="Lato"/>
              </a:rPr>
              <a:t>Asking for additional information</a:t>
            </a:r>
          </a:p>
          <a:p>
            <a:pPr marL="285750" lvl="4" indent="-285750">
              <a:lnSpc>
                <a:spcPct val="150000"/>
              </a:lnSpc>
              <a:buClr>
                <a:srgbClr val="000000"/>
              </a:buClr>
              <a:buSzPct val="25000"/>
              <a:buFontTx/>
              <a:buChar char="-"/>
            </a:pPr>
            <a:r>
              <a:rPr lang="en-US" sz="1200" dirty="0" smtClean="0">
                <a:solidFill>
                  <a:schemeClr val="tx1"/>
                </a:solidFill>
                <a:latin typeface="Lato"/>
                <a:sym typeface="Lato"/>
              </a:rPr>
              <a:t>Asking for relevant documentation, including:</a:t>
            </a:r>
            <a:r>
              <a:rPr lang="en-US" sz="1200" dirty="0"/>
              <a:t/>
            </a:r>
            <a:br>
              <a:rPr lang="en-US" sz="1200" dirty="0"/>
            </a:br>
            <a:r>
              <a:rPr lang="en-US" sz="1200" dirty="0" smtClean="0"/>
              <a:t>	- EV application</a:t>
            </a:r>
            <a:r>
              <a:rPr lang="en-US" sz="1200" dirty="0">
                <a:solidFill>
                  <a:schemeClr val="tx1"/>
                </a:solidFill>
                <a:latin typeface="Lato"/>
                <a:sym typeface="Lato"/>
              </a:rPr>
              <a:t/>
            </a:r>
            <a:br>
              <a:rPr lang="en-US" sz="1200" dirty="0">
                <a:solidFill>
                  <a:schemeClr val="tx1"/>
                </a:solidFill>
                <a:latin typeface="Lato"/>
                <a:sym typeface="Lato"/>
              </a:rPr>
            </a:br>
            <a:r>
              <a:rPr lang="en-US" sz="1200" dirty="0" smtClean="0">
                <a:solidFill>
                  <a:schemeClr val="tx1"/>
                </a:solidFill>
                <a:latin typeface="Lato"/>
                <a:sym typeface="Lato"/>
              </a:rPr>
              <a:t>	- EV contract</a:t>
            </a:r>
            <a:br>
              <a:rPr lang="en-US" sz="1200" dirty="0" smtClean="0">
                <a:solidFill>
                  <a:schemeClr val="tx1"/>
                </a:solidFill>
                <a:latin typeface="Lato"/>
                <a:sym typeface="Lato"/>
              </a:rPr>
            </a:br>
            <a:r>
              <a:rPr lang="en-US" sz="1200" dirty="0" smtClean="0">
                <a:solidFill>
                  <a:schemeClr val="tx1"/>
                </a:solidFill>
                <a:latin typeface="Lato"/>
                <a:sym typeface="Lato"/>
              </a:rPr>
              <a:t>	- Sponsor/Host Placement contract</a:t>
            </a:r>
            <a:br>
              <a:rPr lang="en-US" sz="1200" dirty="0" smtClean="0">
                <a:solidFill>
                  <a:schemeClr val="tx1"/>
                </a:solidFill>
                <a:latin typeface="Lato"/>
                <a:sym typeface="Lato"/>
              </a:rPr>
            </a:br>
            <a:r>
              <a:rPr lang="en-US" sz="1200" dirty="0" smtClean="0">
                <a:solidFill>
                  <a:schemeClr val="tx1"/>
                </a:solidFill>
                <a:latin typeface="Lato"/>
                <a:sym typeface="Lato"/>
              </a:rPr>
              <a:t>	- Other program documentation</a:t>
            </a:r>
          </a:p>
          <a:p>
            <a:pPr marL="285750" lvl="4" indent="-285750">
              <a:lnSpc>
                <a:spcPct val="150000"/>
              </a:lnSpc>
              <a:buClr>
                <a:srgbClr val="000000"/>
              </a:buClr>
              <a:buSzPct val="25000"/>
              <a:buFontTx/>
              <a:buChar char="-"/>
            </a:pPr>
            <a:r>
              <a:rPr lang="en-US" sz="1200" dirty="0" smtClean="0">
                <a:solidFill>
                  <a:schemeClr val="tx1"/>
                </a:solidFill>
                <a:latin typeface="Lato"/>
                <a:sym typeface="Lato"/>
              </a:rPr>
              <a:t>Request for updates, if warranted by situation  (ex. EV commits crime and is charged)</a:t>
            </a:r>
          </a:p>
          <a:p>
            <a:pPr marL="285750" lvl="4" indent="-285750">
              <a:lnSpc>
                <a:spcPct val="150000"/>
              </a:lnSpc>
              <a:buClr>
                <a:srgbClr val="000000"/>
              </a:buClr>
              <a:buSzPct val="25000"/>
              <a:buFontTx/>
              <a:buChar char="-"/>
            </a:pPr>
            <a:endParaRPr lang="en-US" dirty="0" smtClean="0"/>
          </a:p>
        </p:txBody>
      </p:sp>
    </p:spTree>
    <p:extLst>
      <p:ext uri="{BB962C8B-B14F-4D97-AF65-F5344CB8AC3E}">
        <p14:creationId xmlns:p14="http://schemas.microsoft.com/office/powerpoint/2010/main" val="152567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13"/>
        <p:cNvGrpSpPr/>
        <p:nvPr/>
      </p:nvGrpSpPr>
      <p:grpSpPr>
        <a:xfrm>
          <a:off x="0" y="0"/>
          <a:ext cx="0" cy="0"/>
          <a:chOff x="0" y="0"/>
          <a:chExt cx="0" cy="0"/>
        </a:xfrm>
      </p:grpSpPr>
      <p:grpSp>
        <p:nvGrpSpPr>
          <p:cNvPr id="16" name="Group 15"/>
          <p:cNvGrpSpPr/>
          <p:nvPr/>
        </p:nvGrpSpPr>
        <p:grpSpPr>
          <a:xfrm>
            <a:off x="1447800" y="0"/>
            <a:ext cx="4338365" cy="6858000"/>
            <a:chOff x="0" y="0"/>
            <a:chExt cx="4338365" cy="6858000"/>
          </a:xfrm>
        </p:grpSpPr>
        <p:sp>
          <p:nvSpPr>
            <p:cNvPr id="19" name="Shape 296"/>
            <p:cNvSpPr/>
            <p:nvPr/>
          </p:nvSpPr>
          <p:spPr>
            <a:xfrm>
              <a:off x="0" y="0"/>
              <a:ext cx="4321800" cy="6858000"/>
            </a:xfrm>
            <a:prstGeom prst="rect">
              <a:avLst/>
            </a:prstGeom>
            <a:solidFill>
              <a:srgbClr val="8E8E90"/>
            </a:solidFill>
            <a:ln>
              <a:noFill/>
            </a:ln>
          </p:spPr>
          <p:txBody>
            <a:bodyPr lIns="91425" tIns="91425" rIns="91425" bIns="91425" anchor="ctr" anchorCtr="0">
              <a:noAutofit/>
            </a:bodyPr>
            <a:lstStyle/>
            <a:p>
              <a:pPr lvl="0">
                <a:spcBef>
                  <a:spcPts val="0"/>
                </a:spcBef>
                <a:buNone/>
              </a:pPr>
              <a:endParaRPr/>
            </a:p>
          </p:txBody>
        </p:sp>
        <p:pic>
          <p:nvPicPr>
            <p:cNvPr id="20" name="Shape 390" descr="ECA_brief_PP-10.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467950"/>
              <a:ext cx="4338365" cy="4200512"/>
            </a:xfrm>
            <a:prstGeom prst="rect">
              <a:avLst/>
            </a:prstGeom>
            <a:noFill/>
            <a:ln>
              <a:noFill/>
            </a:ln>
          </p:spPr>
        </p:pic>
      </p:grpSp>
      <p:sp>
        <p:nvSpPr>
          <p:cNvPr id="21" name="Shape 293"/>
          <p:cNvSpPr/>
          <p:nvPr/>
        </p:nvSpPr>
        <p:spPr>
          <a:xfrm>
            <a:off x="6019800" y="2079900"/>
            <a:ext cx="7173735" cy="663300"/>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0000"/>
              </a:buClr>
              <a:buSzPct val="25000"/>
              <a:buFont typeface="Lato"/>
              <a:buNone/>
            </a:pPr>
            <a:r>
              <a:rPr lang="en-US" sz="4000" b="1" i="0" u="none" strike="noStrike" cap="none" dirty="0" smtClean="0">
                <a:solidFill>
                  <a:srgbClr val="000000"/>
                </a:solidFill>
                <a:latin typeface="Lato"/>
                <a:ea typeface="Lato"/>
                <a:cs typeface="Lato"/>
                <a:sym typeface="Lato"/>
              </a:rPr>
              <a:t>Complaints:</a:t>
            </a:r>
            <a:endParaRPr lang="en-US" sz="4000" b="1" i="0" u="none" strike="noStrike" cap="none" dirty="0">
              <a:solidFill>
                <a:srgbClr val="000000"/>
              </a:solidFill>
              <a:latin typeface="Lato"/>
              <a:ea typeface="Lato"/>
              <a:cs typeface="Lato"/>
              <a:sym typeface="Lato"/>
            </a:endParaRPr>
          </a:p>
        </p:txBody>
      </p:sp>
      <p:sp>
        <p:nvSpPr>
          <p:cNvPr id="22" name="Shape 294"/>
          <p:cNvSpPr/>
          <p:nvPr/>
        </p:nvSpPr>
        <p:spPr>
          <a:xfrm>
            <a:off x="6172200" y="2895600"/>
            <a:ext cx="5867400" cy="1088003"/>
          </a:xfrm>
          <a:prstGeom prst="rect">
            <a:avLst/>
          </a:prstGeom>
          <a:noFill/>
          <a:ln>
            <a:noFill/>
          </a:ln>
        </p:spPr>
        <p:txBody>
          <a:bodyPr lIns="45700" tIns="45700" rIns="45700" bIns="45700" anchor="t" anchorCtr="0">
            <a:noAutofit/>
          </a:bodyPr>
          <a:lstStyle/>
          <a:p>
            <a:pPr marL="171450" marR="0" lvl="0" indent="-171450" rtl="0">
              <a:lnSpc>
                <a:spcPct val="150000"/>
              </a:lnSpc>
              <a:spcBef>
                <a:spcPts val="0"/>
              </a:spcBef>
              <a:spcAft>
                <a:spcPts val="0"/>
              </a:spcAft>
              <a:buClr>
                <a:srgbClr val="000000"/>
              </a:buClr>
              <a:buSzPct val="25000"/>
              <a:buFont typeface="Arial" panose="020B0604020202020204" pitchFamily="34" charset="0"/>
              <a:buChar char="•"/>
            </a:pPr>
            <a:r>
              <a:rPr lang="en-US" b="0" i="0" u="none" strike="noStrike" cap="none" dirty="0" smtClean="0">
                <a:solidFill>
                  <a:schemeClr val="tx1"/>
                </a:solidFill>
                <a:latin typeface="Lato"/>
                <a:ea typeface="Lato"/>
                <a:cs typeface="Lato"/>
                <a:sym typeface="Lato"/>
              </a:rPr>
              <a:t>Situations that are reported to OPA by anyone other than the sponsor.</a:t>
            </a:r>
          </a:p>
          <a:p>
            <a:pPr marL="171450" marR="0" lvl="0" indent="-171450" rtl="0">
              <a:lnSpc>
                <a:spcPct val="150000"/>
              </a:lnSpc>
              <a:spcBef>
                <a:spcPts val="0"/>
              </a:spcBef>
              <a:spcAft>
                <a:spcPts val="0"/>
              </a:spcAft>
              <a:buClr>
                <a:srgbClr val="000000"/>
              </a:buClr>
              <a:buSzPct val="25000"/>
              <a:buFont typeface="Arial" panose="020B0604020202020204" pitchFamily="34" charset="0"/>
              <a:buChar char="•"/>
            </a:pPr>
            <a:r>
              <a:rPr lang="en-US" dirty="0" smtClean="0">
                <a:solidFill>
                  <a:schemeClr val="tx1"/>
                </a:solidFill>
                <a:latin typeface="Lato"/>
                <a:ea typeface="Lato"/>
                <a:cs typeface="Lato"/>
                <a:sym typeface="Lato"/>
              </a:rPr>
              <a:t>Reported via hotline, general email address, or other means.</a:t>
            </a:r>
          </a:p>
          <a:p>
            <a:pPr marL="171450" marR="0" lvl="0" indent="-171450" rtl="0">
              <a:lnSpc>
                <a:spcPct val="150000"/>
              </a:lnSpc>
              <a:spcBef>
                <a:spcPts val="0"/>
              </a:spcBef>
              <a:spcAft>
                <a:spcPts val="0"/>
              </a:spcAft>
              <a:buClr>
                <a:srgbClr val="000000"/>
              </a:buClr>
              <a:buSzPct val="25000"/>
              <a:buFont typeface="Arial" panose="020B0604020202020204" pitchFamily="34" charset="0"/>
              <a:buChar char="•"/>
            </a:pPr>
            <a:r>
              <a:rPr lang="en-US" b="0" i="0" u="none" strike="noStrike" cap="none" dirty="0" smtClean="0">
                <a:solidFill>
                  <a:schemeClr val="tx1"/>
                </a:solidFill>
                <a:latin typeface="Lato"/>
                <a:ea typeface="Lato"/>
                <a:cs typeface="Lato"/>
                <a:sym typeface="Lato"/>
              </a:rPr>
              <a:t>Once a complaint is received, it is processed much like an incident. </a:t>
            </a:r>
          </a:p>
          <a:p>
            <a:pPr marL="0" marR="0" lvl="0" indent="0" algn="just" rtl="0">
              <a:lnSpc>
                <a:spcPct val="150000"/>
              </a:lnSpc>
              <a:spcBef>
                <a:spcPts val="0"/>
              </a:spcBef>
              <a:spcAft>
                <a:spcPts val="0"/>
              </a:spcAft>
              <a:buClr>
                <a:srgbClr val="000000"/>
              </a:buClr>
              <a:buFont typeface="Lato"/>
              <a:buNone/>
            </a:pPr>
            <a:endParaRPr sz="1050" dirty="0">
              <a:latin typeface="Lato"/>
              <a:ea typeface="Lato"/>
              <a:cs typeface="Lato"/>
              <a:sym typeface="Lato"/>
            </a:endParaRPr>
          </a:p>
        </p:txBody>
      </p:sp>
      <p:sp>
        <p:nvSpPr>
          <p:cNvPr id="8" name="Shape 638"/>
          <p:cNvSpPr/>
          <p:nvPr/>
        </p:nvSpPr>
        <p:spPr>
          <a:xfrm>
            <a:off x="0" y="0"/>
            <a:ext cx="1447800" cy="6858000"/>
          </a:xfrm>
          <a:prstGeom prst="rect">
            <a:avLst/>
          </a:prstGeom>
          <a:solidFill>
            <a:srgbClr val="C4D231"/>
          </a:solidFill>
          <a:ln w="9525" cap="flat" cmpd="sng">
            <a:no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2301138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617"/>
          <p:cNvSpPr/>
          <p:nvPr/>
        </p:nvSpPr>
        <p:spPr>
          <a:xfrm rot="10800000">
            <a:off x="0" y="-6750"/>
            <a:ext cx="12192000" cy="1683150"/>
          </a:xfrm>
          <a:prstGeom prst="rect">
            <a:avLst/>
          </a:prstGeom>
          <a:solidFill>
            <a:srgbClr val="1A315C"/>
          </a:solidFill>
          <a:ln w="9525" cap="flat" cmpd="sng">
            <a:no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460"/>
          <p:cNvSpPr/>
          <p:nvPr/>
        </p:nvSpPr>
        <p:spPr>
          <a:xfrm>
            <a:off x="990600" y="553248"/>
            <a:ext cx="5562600" cy="589752"/>
          </a:xfrm>
          <a:prstGeom prst="rect">
            <a:avLst/>
          </a:prstGeom>
          <a:noFill/>
          <a:ln>
            <a:noFill/>
          </a:ln>
        </p:spPr>
        <p:txBody>
          <a:bodyPr lIns="45700" tIns="45700" rIns="45700" bIns="45700" anchor="t" anchorCtr="0">
            <a:noAutofit/>
          </a:bodyPr>
          <a:lstStyle/>
          <a:p>
            <a:pPr marL="0" marR="0" lvl="0" indent="0" algn="ctr" rtl="0">
              <a:lnSpc>
                <a:spcPct val="100000"/>
              </a:lnSpc>
              <a:spcBef>
                <a:spcPts val="0"/>
              </a:spcBef>
              <a:spcAft>
                <a:spcPts val="0"/>
              </a:spcAft>
              <a:buClr>
                <a:srgbClr val="000000"/>
              </a:buClr>
              <a:buSzPct val="25000"/>
              <a:buFont typeface="Lato"/>
              <a:buNone/>
            </a:pPr>
            <a:r>
              <a:rPr lang="en-US" sz="6600" b="1" i="0" u="none" strike="noStrike" cap="none" dirty="0" smtClean="0">
                <a:solidFill>
                  <a:schemeClr val="bg1"/>
                </a:solidFill>
                <a:latin typeface="Lato"/>
                <a:ea typeface="Lato"/>
                <a:cs typeface="Lato"/>
                <a:sym typeface="Lato"/>
              </a:rPr>
              <a:t>Best Practices</a:t>
            </a:r>
            <a:endParaRPr lang="en-US" sz="6600" b="1" i="0" u="none" strike="noStrike" cap="none" dirty="0">
              <a:solidFill>
                <a:schemeClr val="bg1"/>
              </a:solidFill>
              <a:latin typeface="Lato"/>
              <a:ea typeface="Lato"/>
              <a:cs typeface="Lato"/>
              <a:sym typeface="Lato"/>
            </a:endParaRPr>
          </a:p>
        </p:txBody>
      </p:sp>
      <p:sp>
        <p:nvSpPr>
          <p:cNvPr id="3" name="Content Placeholder 2"/>
          <p:cNvSpPr txBox="1">
            <a:spLocks/>
          </p:cNvSpPr>
          <p:nvPr/>
        </p:nvSpPr>
        <p:spPr>
          <a:xfrm>
            <a:off x="5414865" y="2179636"/>
            <a:ext cx="4648200" cy="4169229"/>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indent="-285750">
              <a:spcBef>
                <a:spcPts val="528"/>
              </a:spcBef>
              <a:buFont typeface="Arial" panose="020B0604020202020204" pitchFamily="34" charset="0"/>
              <a:buChar char="•"/>
            </a:pPr>
            <a:r>
              <a:rPr lang="en-US" b="1" dirty="0" smtClean="0">
                <a:solidFill>
                  <a:schemeClr val="tx1"/>
                </a:solidFill>
                <a:latin typeface="Lato" panose="020B0604020202020204" charset="0"/>
              </a:rPr>
              <a:t>Ensure that placements do not only serve the needs of the host school/district, but also the exchange visitor.</a:t>
            </a:r>
          </a:p>
          <a:p>
            <a:pPr marL="285750" indent="-285750">
              <a:spcBef>
                <a:spcPts val="528"/>
              </a:spcBef>
              <a:buFont typeface="Arial" panose="020B0604020202020204" pitchFamily="34" charset="0"/>
              <a:buChar char="•"/>
            </a:pPr>
            <a:endParaRPr lang="en-US" b="1" dirty="0" smtClean="0">
              <a:solidFill>
                <a:schemeClr val="tx1"/>
              </a:solidFill>
              <a:latin typeface="Lato" panose="020B0604020202020204" charset="0"/>
            </a:endParaRPr>
          </a:p>
          <a:p>
            <a:pPr marL="285750" indent="-285750">
              <a:spcBef>
                <a:spcPts val="528"/>
              </a:spcBef>
              <a:buFont typeface="Arial" panose="020B0604020202020204" pitchFamily="34" charset="0"/>
              <a:buChar char="•"/>
            </a:pPr>
            <a:r>
              <a:rPr lang="en-US" b="1" dirty="0" smtClean="0">
                <a:solidFill>
                  <a:schemeClr val="tx1"/>
                </a:solidFill>
                <a:latin typeface="Lato" panose="020B0604020202020204" charset="0"/>
              </a:rPr>
              <a:t>Provide an orientation that includes information on the cultural difference surrounding school and teaching in the United States.</a:t>
            </a:r>
          </a:p>
          <a:p>
            <a:pPr marL="285750" indent="-285750">
              <a:spcBef>
                <a:spcPts val="528"/>
              </a:spcBef>
              <a:buFont typeface="Arial" panose="020B0604020202020204" pitchFamily="34" charset="0"/>
              <a:buChar char="•"/>
            </a:pPr>
            <a:endParaRPr lang="en-US" b="1" dirty="0" smtClean="0">
              <a:solidFill>
                <a:schemeClr val="tx1"/>
              </a:solidFill>
              <a:latin typeface="Lato" panose="020B0604020202020204" charset="0"/>
            </a:endParaRPr>
          </a:p>
          <a:p>
            <a:pPr marL="285750" indent="-285750">
              <a:spcBef>
                <a:spcPts val="528"/>
              </a:spcBef>
              <a:buFont typeface="Arial" panose="020B0604020202020204" pitchFamily="34" charset="0"/>
              <a:buChar char="•"/>
            </a:pPr>
            <a:r>
              <a:rPr lang="en-US" b="1" dirty="0" smtClean="0">
                <a:solidFill>
                  <a:schemeClr val="tx1"/>
                </a:solidFill>
                <a:latin typeface="Lato" panose="020B0604020202020204" charset="0"/>
              </a:rPr>
              <a:t>Educate the host placements on the unique situation and requirements of the exchange visitors.</a:t>
            </a:r>
          </a:p>
          <a:p>
            <a:pPr marL="285750" indent="-285750">
              <a:spcBef>
                <a:spcPts val="528"/>
              </a:spcBef>
              <a:buFont typeface="Arial" panose="020B0604020202020204" pitchFamily="34" charset="0"/>
              <a:buChar char="•"/>
            </a:pPr>
            <a:endParaRPr lang="en-US" b="1" dirty="0" smtClean="0">
              <a:solidFill>
                <a:schemeClr val="tx1"/>
              </a:solidFill>
              <a:latin typeface="Lato" panose="020B0604020202020204" charset="0"/>
            </a:endParaRPr>
          </a:p>
          <a:p>
            <a:pPr marL="285750" indent="-285750">
              <a:spcBef>
                <a:spcPts val="528"/>
              </a:spcBef>
              <a:buFont typeface="Arial" panose="020B0604020202020204" pitchFamily="34" charset="0"/>
              <a:buChar char="•"/>
            </a:pPr>
            <a:r>
              <a:rPr lang="en-US" b="1" dirty="0" smtClean="0">
                <a:solidFill>
                  <a:schemeClr val="tx1"/>
                </a:solidFill>
                <a:latin typeface="Lato" panose="020B0604020202020204" charset="0"/>
              </a:rPr>
              <a:t>Conduct periodic (e.g., monthly) check-ins with the exchange visitors on an individual basis to see how their program is going. </a:t>
            </a:r>
          </a:p>
          <a:p>
            <a:pPr lvl="1">
              <a:spcBef>
                <a:spcPts val="528"/>
              </a:spcBef>
              <a:buFont typeface="Arial" panose="020B0604020202020204" pitchFamily="34" charset="0"/>
              <a:buChar char="•"/>
            </a:pPr>
            <a:endParaRPr lang="en-US" dirty="0" smtClean="0">
              <a:solidFill>
                <a:schemeClr val="tx1"/>
              </a:solidFill>
              <a:latin typeface="Lato" panose="020B0604020202020204" charset="0"/>
            </a:endParaRPr>
          </a:p>
          <a:p>
            <a:pPr lvl="1"/>
            <a:endParaRPr lang="en-US" dirty="0" smtClean="0">
              <a:solidFill>
                <a:schemeClr val="tx1"/>
              </a:solidFill>
              <a:latin typeface="Lato" panose="020B0604020202020204" charset="0"/>
            </a:endParaRPr>
          </a:p>
        </p:txBody>
      </p:sp>
      <p:sp>
        <p:nvSpPr>
          <p:cNvPr id="6" name="Shape 638"/>
          <p:cNvSpPr/>
          <p:nvPr/>
        </p:nvSpPr>
        <p:spPr>
          <a:xfrm>
            <a:off x="10259700" y="-6750"/>
            <a:ext cx="1932300" cy="6858000"/>
          </a:xfrm>
          <a:prstGeom prst="rect">
            <a:avLst/>
          </a:prstGeom>
          <a:solidFill>
            <a:srgbClr val="C4D231"/>
          </a:solidFill>
          <a:ln w="9525" cap="flat" cmpd="sng">
            <a:no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Content Placeholder 2"/>
          <p:cNvSpPr txBox="1">
            <a:spLocks/>
          </p:cNvSpPr>
          <p:nvPr/>
        </p:nvSpPr>
        <p:spPr>
          <a:xfrm>
            <a:off x="304800" y="2179636"/>
            <a:ext cx="4648199" cy="475456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indent="-285750">
              <a:spcBef>
                <a:spcPts val="528"/>
              </a:spcBef>
              <a:buFont typeface="Arial" panose="020B0604020202020204" pitchFamily="34" charset="0"/>
              <a:buChar char="•"/>
            </a:pPr>
            <a:r>
              <a:rPr lang="en-US" b="1" dirty="0" smtClean="0">
                <a:latin typeface="Lato" panose="020B0604020202020204" charset="0"/>
              </a:rPr>
              <a:t>Ensure that each exchange visitor has a contract on file that has been signed by them, the sponsor, and the host school.</a:t>
            </a:r>
          </a:p>
          <a:p>
            <a:pPr marL="285750" indent="-285750">
              <a:spcBef>
                <a:spcPts val="528"/>
              </a:spcBef>
              <a:buFont typeface="Arial" panose="020B0604020202020204" pitchFamily="34" charset="0"/>
              <a:buChar char="•"/>
            </a:pPr>
            <a:endParaRPr lang="en-US" b="1" dirty="0" smtClean="0">
              <a:latin typeface="Lato" panose="020B0604020202020204" charset="0"/>
            </a:endParaRPr>
          </a:p>
          <a:p>
            <a:pPr marL="285750" lvl="4" indent="-285750">
              <a:spcBef>
                <a:spcPts val="528"/>
              </a:spcBef>
              <a:buFont typeface="Arial" panose="020B0604020202020204" pitchFamily="34" charset="0"/>
              <a:buChar char="•"/>
            </a:pPr>
            <a:r>
              <a:rPr lang="en-US" b="1" dirty="0" smtClean="0">
                <a:latin typeface="Lato" panose="020B0604020202020204" charset="0"/>
              </a:rPr>
              <a:t>If the exchange visitor has a separate employment contract with their host school/district, ensure that you have a copy and that the  terms are consistent with the program rules and regulations (both of the sponsor and 22 C.F.R. 62).</a:t>
            </a:r>
          </a:p>
          <a:p>
            <a:pPr marL="285750" indent="-285750">
              <a:spcBef>
                <a:spcPts val="528"/>
              </a:spcBef>
              <a:buFont typeface="Arial" panose="020B0604020202020204" pitchFamily="34" charset="0"/>
              <a:buChar char="•"/>
            </a:pPr>
            <a:endParaRPr lang="en-US" b="1" dirty="0" smtClean="0">
              <a:latin typeface="Lato" panose="020B0604020202020204" charset="0"/>
            </a:endParaRPr>
          </a:p>
          <a:p>
            <a:pPr marL="285750" indent="-285750">
              <a:spcBef>
                <a:spcPts val="528"/>
              </a:spcBef>
              <a:buFont typeface="Arial" panose="020B0604020202020204" pitchFamily="34" charset="0"/>
              <a:buChar char="•"/>
            </a:pPr>
            <a:r>
              <a:rPr lang="en-US" b="1" dirty="0" smtClean="0">
                <a:latin typeface="Lato" panose="020B0604020202020204" charset="0"/>
              </a:rPr>
              <a:t>Ensure that the exchange visitor is aware of the sponsor rules that govern his/her exchange program, including :</a:t>
            </a:r>
            <a:br>
              <a:rPr lang="en-US" b="1" dirty="0" smtClean="0">
                <a:latin typeface="Lato" panose="020B0604020202020204" charset="0"/>
              </a:rPr>
            </a:br>
            <a:r>
              <a:rPr lang="en-US" b="1" dirty="0" smtClean="0">
                <a:latin typeface="Lato" panose="020B0604020202020204" charset="0"/>
              </a:rPr>
              <a:t>-  Causes for termination;</a:t>
            </a:r>
            <a:br>
              <a:rPr lang="en-US" b="1" dirty="0" smtClean="0">
                <a:latin typeface="Lato" panose="020B0604020202020204" charset="0"/>
              </a:rPr>
            </a:br>
            <a:r>
              <a:rPr lang="en-US" b="1" dirty="0" smtClean="0">
                <a:latin typeface="Lato" panose="020B0604020202020204" charset="0"/>
              </a:rPr>
              <a:t>- Transfer procedures;</a:t>
            </a:r>
            <a:br>
              <a:rPr lang="en-US" b="1" dirty="0" smtClean="0">
                <a:latin typeface="Lato" panose="020B0604020202020204" charset="0"/>
              </a:rPr>
            </a:br>
            <a:r>
              <a:rPr lang="en-US" b="1" dirty="0" smtClean="0">
                <a:latin typeface="Lato" panose="020B0604020202020204" charset="0"/>
              </a:rPr>
              <a:t>- Who/how to contact someone with questions and concerns.</a:t>
            </a:r>
            <a:br>
              <a:rPr lang="en-US" b="1" dirty="0" smtClean="0">
                <a:latin typeface="Lato" panose="020B0604020202020204" charset="0"/>
              </a:rPr>
            </a:br>
            <a:endParaRPr lang="en-US" dirty="0" smtClean="0">
              <a:solidFill>
                <a:prstClr val="black"/>
              </a:solidFill>
              <a:latin typeface="Lato" panose="020B0604020202020204" charset="0"/>
            </a:endParaRPr>
          </a:p>
          <a:p>
            <a:pPr lvl="1"/>
            <a:endParaRPr lang="en-US" dirty="0" smtClean="0">
              <a:solidFill>
                <a:prstClr val="black"/>
              </a:solidFill>
              <a:latin typeface="Lato" panose="020B0604020202020204" charset="0"/>
            </a:endParaRPr>
          </a:p>
          <a:p>
            <a:pPr lvl="1"/>
            <a:endParaRPr lang="en-US" dirty="0" smtClean="0">
              <a:latin typeface="Lato" panose="020B0604020202020204" charset="0"/>
            </a:endParaRPr>
          </a:p>
        </p:txBody>
      </p:sp>
    </p:spTree>
    <p:extLst>
      <p:ext uri="{BB962C8B-B14F-4D97-AF65-F5344CB8AC3E}">
        <p14:creationId xmlns:p14="http://schemas.microsoft.com/office/powerpoint/2010/main" val="3358100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16" name="Shape 617"/>
          <p:cNvSpPr/>
          <p:nvPr/>
        </p:nvSpPr>
        <p:spPr>
          <a:xfrm rot="5400000">
            <a:off x="-133135" y="161834"/>
            <a:ext cx="6857998" cy="6534331"/>
          </a:xfrm>
          <a:prstGeom prst="rect">
            <a:avLst/>
          </a:prstGeom>
          <a:solidFill>
            <a:srgbClr val="1A315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617"/>
          <p:cNvSpPr/>
          <p:nvPr/>
        </p:nvSpPr>
        <p:spPr>
          <a:xfrm rot="5400000">
            <a:off x="8376464" y="3036830"/>
            <a:ext cx="6857998" cy="789025"/>
          </a:xfrm>
          <a:prstGeom prst="rect">
            <a:avLst/>
          </a:prstGeom>
          <a:solidFill>
            <a:srgbClr val="1A315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9" name="Shape 699"/>
          <p:cNvSpPr/>
          <p:nvPr/>
        </p:nvSpPr>
        <p:spPr>
          <a:xfrm>
            <a:off x="7975" y="2590800"/>
            <a:ext cx="12192000" cy="3429000"/>
          </a:xfrm>
          <a:prstGeom prst="rect">
            <a:avLst/>
          </a:prstGeom>
          <a:solidFill>
            <a:srgbClr val="C4D231"/>
          </a:solidFill>
          <a:ln>
            <a:noFill/>
          </a:ln>
        </p:spPr>
        <p:txBody>
          <a:bodyPr lIns="91425" tIns="91425" rIns="91425" bIns="91425" anchor="ctr" anchorCtr="0">
            <a:noAutofit/>
          </a:bodyPr>
          <a:lstStyle/>
          <a:p>
            <a:pPr lvl="0">
              <a:spcBef>
                <a:spcPts val="0"/>
              </a:spcBef>
              <a:buNone/>
            </a:pPr>
            <a:endParaRPr/>
          </a:p>
        </p:txBody>
      </p:sp>
      <p:sp>
        <p:nvSpPr>
          <p:cNvPr id="700" name="Shape 700"/>
          <p:cNvSpPr/>
          <p:nvPr/>
        </p:nvSpPr>
        <p:spPr>
          <a:xfrm>
            <a:off x="7239000" y="2747623"/>
            <a:ext cx="4305300" cy="701100"/>
          </a:xfrm>
          <a:prstGeom prst="rect">
            <a:avLst/>
          </a:prstGeom>
          <a:noFill/>
          <a:ln>
            <a:noFill/>
          </a:ln>
        </p:spPr>
        <p:txBody>
          <a:bodyPr lIns="45700" tIns="45700" rIns="45700" bIns="45700" anchor="t" anchorCtr="0">
            <a:noAutofit/>
          </a:bodyPr>
          <a:lstStyle/>
          <a:p>
            <a:pPr marL="0" marR="0" lvl="0" indent="0" algn="just" rtl="0">
              <a:lnSpc>
                <a:spcPct val="100000"/>
              </a:lnSpc>
              <a:spcBef>
                <a:spcPts val="0"/>
              </a:spcBef>
              <a:spcAft>
                <a:spcPts val="0"/>
              </a:spcAft>
              <a:buClr>
                <a:srgbClr val="000000"/>
              </a:buClr>
              <a:buSzPct val="25000"/>
              <a:buFont typeface="Lato"/>
              <a:buNone/>
            </a:pPr>
            <a:r>
              <a:rPr lang="en-US" sz="4000" b="1" i="0" u="none" strike="noStrike" cap="none" dirty="0" smtClean="0">
                <a:solidFill>
                  <a:schemeClr val="tx1"/>
                </a:solidFill>
                <a:latin typeface="Lato"/>
                <a:ea typeface="Lato"/>
                <a:cs typeface="Lato"/>
                <a:sym typeface="Lato"/>
              </a:rPr>
              <a:t>Monitoring Visits</a:t>
            </a:r>
            <a:endParaRPr lang="en-US" sz="4000" b="1" i="0" u="none" strike="noStrike" cap="none" dirty="0">
              <a:solidFill>
                <a:schemeClr val="tx1"/>
              </a:solidFill>
              <a:latin typeface="Lato"/>
              <a:ea typeface="Lato"/>
              <a:cs typeface="Lato"/>
              <a:sym typeface="Lato"/>
            </a:endParaRPr>
          </a:p>
        </p:txBody>
      </p:sp>
      <p:sp>
        <p:nvSpPr>
          <p:cNvPr id="702" name="Shape 702"/>
          <p:cNvSpPr/>
          <p:nvPr/>
        </p:nvSpPr>
        <p:spPr>
          <a:xfrm>
            <a:off x="6873625" y="2887073"/>
            <a:ext cx="3239100" cy="307200"/>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0000"/>
              </a:buClr>
              <a:buSzPct val="25000"/>
              <a:buFont typeface="Lato"/>
              <a:buNone/>
            </a:pPr>
            <a:endParaRPr lang="en-US" sz="1400" b="0" i="0" u="none" strike="noStrike" cap="none" dirty="0">
              <a:solidFill>
                <a:srgbClr val="FFFFFF"/>
              </a:solidFill>
              <a:latin typeface="Lato"/>
              <a:ea typeface="Lato"/>
              <a:cs typeface="Lato"/>
              <a:sym typeface="Lato"/>
            </a:endParaRPr>
          </a:p>
        </p:txBody>
      </p:sp>
      <p:pic>
        <p:nvPicPr>
          <p:cNvPr id="3" name="Picture 2"/>
          <p:cNvPicPr>
            <a:picLocks noChangeAspect="1"/>
          </p:cNvPicPr>
          <p:nvPr/>
        </p:nvPicPr>
        <p:blipFill rotWithShape="1">
          <a:blip r:embed="rId3">
            <a:grayscl/>
            <a:extLst>
              <a:ext uri="{28A0092B-C50C-407E-A947-70E740481C1C}">
                <a14:useLocalDpi xmlns:a14="http://schemas.microsoft.com/office/drawing/2010/main" val="0"/>
              </a:ext>
            </a:extLst>
          </a:blip>
          <a:srcRect r="20256"/>
          <a:stretch/>
        </p:blipFill>
        <p:spPr>
          <a:xfrm>
            <a:off x="289560" y="914400"/>
            <a:ext cx="2834640" cy="2369850"/>
          </a:xfrm>
          <a:prstGeom prst="rect">
            <a:avLst/>
          </a:prstGeom>
        </p:spPr>
      </p:pic>
      <p:pic>
        <p:nvPicPr>
          <p:cNvPr id="4099" name="Picture 3"/>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228600" y="3536680"/>
            <a:ext cx="4667553" cy="3084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3371850" y="418370"/>
            <a:ext cx="3333750" cy="2858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hape 554"/>
          <p:cNvSpPr/>
          <p:nvPr/>
        </p:nvSpPr>
        <p:spPr>
          <a:xfrm>
            <a:off x="6248400" y="3429000"/>
            <a:ext cx="5410200" cy="2283683"/>
          </a:xfrm>
          <a:prstGeom prst="rect">
            <a:avLst/>
          </a:prstGeom>
          <a:noFill/>
          <a:ln>
            <a:noFill/>
          </a:ln>
        </p:spPr>
        <p:txBody>
          <a:bodyPr lIns="45700" tIns="45700" rIns="45700" bIns="45700" anchor="t" anchorCtr="0">
            <a:noAutofit/>
          </a:bodyPr>
          <a:lstStyle/>
          <a:p>
            <a:pPr marL="171450" marR="0" lvl="0" indent="-171450" rtl="0">
              <a:lnSpc>
                <a:spcPct val="100000"/>
              </a:lnSpc>
              <a:spcBef>
                <a:spcPts val="0"/>
              </a:spcBef>
              <a:spcAft>
                <a:spcPts val="0"/>
              </a:spcAft>
              <a:buClr>
                <a:srgbClr val="000000"/>
              </a:buClr>
              <a:buSzPct val="25000"/>
              <a:buFont typeface="Arial" panose="020B0604020202020204" pitchFamily="34" charset="0"/>
              <a:buChar char="•"/>
            </a:pPr>
            <a:r>
              <a:rPr lang="en-US" dirty="0" smtClean="0">
                <a:latin typeface="Lato"/>
                <a:ea typeface="Lato"/>
                <a:cs typeface="Lato"/>
                <a:sym typeface="Lato"/>
              </a:rPr>
              <a:t>After selecting a location, OPA will reach out to the sponsor(s).</a:t>
            </a:r>
          </a:p>
          <a:p>
            <a:pPr marL="171450" marR="0" lvl="0" indent="-171450" rtl="0">
              <a:lnSpc>
                <a:spcPct val="100000"/>
              </a:lnSpc>
              <a:spcBef>
                <a:spcPts val="0"/>
              </a:spcBef>
              <a:spcAft>
                <a:spcPts val="0"/>
              </a:spcAft>
              <a:buClr>
                <a:srgbClr val="000000"/>
              </a:buClr>
              <a:buSzPct val="25000"/>
              <a:buFont typeface="Arial" panose="020B0604020202020204" pitchFamily="34" charset="0"/>
              <a:buChar char="•"/>
            </a:pPr>
            <a:r>
              <a:rPr lang="en-US" dirty="0" smtClean="0">
                <a:latin typeface="Lato"/>
                <a:ea typeface="Lato"/>
                <a:cs typeface="Lato"/>
                <a:sym typeface="Lato"/>
              </a:rPr>
              <a:t>If contacted, you will be asked to:</a:t>
            </a:r>
            <a:br>
              <a:rPr lang="en-US" dirty="0" smtClean="0">
                <a:latin typeface="Lato"/>
                <a:ea typeface="Lato"/>
                <a:cs typeface="Lato"/>
                <a:sym typeface="Lato"/>
              </a:rPr>
            </a:br>
            <a:r>
              <a:rPr lang="en-US" dirty="0" smtClean="0">
                <a:latin typeface="Lato"/>
                <a:ea typeface="Lato"/>
                <a:cs typeface="Lato"/>
                <a:sym typeface="Lato"/>
              </a:rPr>
              <a:t>	- Confirm whether that location is the correct SOA.</a:t>
            </a:r>
            <a:br>
              <a:rPr lang="en-US" dirty="0" smtClean="0">
                <a:latin typeface="Lato"/>
                <a:ea typeface="Lato"/>
                <a:cs typeface="Lato"/>
                <a:sym typeface="Lato"/>
              </a:rPr>
            </a:br>
            <a:r>
              <a:rPr lang="en-US" dirty="0" smtClean="0">
                <a:latin typeface="Lato"/>
                <a:ea typeface="Lato"/>
                <a:cs typeface="Lato"/>
                <a:sym typeface="Lato"/>
              </a:rPr>
              <a:t>	- Provide contact information for school/district.</a:t>
            </a:r>
          </a:p>
          <a:p>
            <a:pPr marL="171450" marR="0" lvl="0" indent="-171450" rtl="0">
              <a:lnSpc>
                <a:spcPct val="100000"/>
              </a:lnSpc>
              <a:spcBef>
                <a:spcPts val="0"/>
              </a:spcBef>
              <a:spcAft>
                <a:spcPts val="0"/>
              </a:spcAft>
              <a:buClr>
                <a:srgbClr val="000000"/>
              </a:buClr>
              <a:buSzPct val="25000"/>
              <a:buFont typeface="Arial" panose="020B0604020202020204" pitchFamily="34" charset="0"/>
              <a:buChar char="•"/>
            </a:pPr>
            <a:r>
              <a:rPr lang="en-US" dirty="0" smtClean="0">
                <a:latin typeface="Lato"/>
                <a:ea typeface="Lato"/>
                <a:cs typeface="Lato"/>
                <a:sym typeface="Lato"/>
              </a:rPr>
              <a:t>On a visit, OPA may speak with:</a:t>
            </a:r>
            <a:br>
              <a:rPr lang="en-US" dirty="0" smtClean="0">
                <a:latin typeface="Lato"/>
                <a:ea typeface="Lato"/>
                <a:cs typeface="Lato"/>
                <a:sym typeface="Lato"/>
              </a:rPr>
            </a:br>
            <a:r>
              <a:rPr lang="en-US" dirty="0" smtClean="0">
                <a:latin typeface="Lato"/>
                <a:ea typeface="Lato"/>
                <a:cs typeface="Lato"/>
                <a:sym typeface="Lato"/>
              </a:rPr>
              <a:t>	- Exchange Visitors</a:t>
            </a:r>
            <a:br>
              <a:rPr lang="en-US" dirty="0" smtClean="0">
                <a:latin typeface="Lato"/>
                <a:ea typeface="Lato"/>
                <a:cs typeface="Lato"/>
                <a:sym typeface="Lato"/>
              </a:rPr>
            </a:br>
            <a:r>
              <a:rPr lang="en-US" dirty="0" smtClean="0">
                <a:latin typeface="Lato"/>
                <a:ea typeface="Lato"/>
                <a:cs typeface="Lato"/>
                <a:sym typeface="Lato"/>
              </a:rPr>
              <a:t>	- School District Representatives</a:t>
            </a:r>
            <a:br>
              <a:rPr lang="en-US" dirty="0" smtClean="0">
                <a:latin typeface="Lato"/>
                <a:ea typeface="Lato"/>
                <a:cs typeface="Lato"/>
                <a:sym typeface="Lato"/>
              </a:rPr>
            </a:br>
            <a:r>
              <a:rPr lang="en-US" dirty="0" smtClean="0">
                <a:latin typeface="Lato"/>
                <a:ea typeface="Lato"/>
                <a:cs typeface="Lato"/>
                <a:sym typeface="Lato"/>
              </a:rPr>
              <a:t>	- School Administrators</a:t>
            </a:r>
            <a:br>
              <a:rPr lang="en-US" dirty="0" smtClean="0">
                <a:latin typeface="Lato"/>
                <a:ea typeface="Lato"/>
                <a:cs typeface="Lato"/>
                <a:sym typeface="Lato"/>
              </a:rPr>
            </a:br>
            <a:r>
              <a:rPr lang="en-US" dirty="0" smtClean="0">
                <a:latin typeface="Lato"/>
                <a:ea typeface="Lato"/>
                <a:cs typeface="Lato"/>
                <a:sym typeface="Lato"/>
              </a:rPr>
              <a:t>	- Other Teachers</a:t>
            </a:r>
          </a:p>
          <a:p>
            <a:pPr marL="171450" marR="0" lvl="0" indent="-171450" rtl="0">
              <a:lnSpc>
                <a:spcPct val="100000"/>
              </a:lnSpc>
              <a:spcBef>
                <a:spcPts val="0"/>
              </a:spcBef>
              <a:spcAft>
                <a:spcPts val="0"/>
              </a:spcAft>
              <a:buClr>
                <a:srgbClr val="000000"/>
              </a:buClr>
              <a:buSzPct val="25000"/>
              <a:buFont typeface="Arial" panose="020B0604020202020204" pitchFamily="34" charset="0"/>
              <a:buChar char="•"/>
            </a:pPr>
            <a:r>
              <a:rPr lang="en-US" dirty="0" smtClean="0">
                <a:latin typeface="Lato"/>
                <a:ea typeface="Lato"/>
                <a:cs typeface="Lato"/>
                <a:sym typeface="Lato"/>
              </a:rPr>
              <a:t>After each trip, OPA will reach out to sponsors to notify them of any areas of concern. </a:t>
            </a:r>
            <a:r>
              <a:rPr lang="en-US" dirty="0">
                <a:latin typeface="Lato"/>
                <a:ea typeface="Lato"/>
                <a:cs typeface="Lato"/>
                <a:sym typeface="Lato"/>
              </a:rPr>
              <a:t>	</a:t>
            </a:r>
            <a:endParaRPr lang="en-US" b="0" i="0" u="none" strike="noStrike" cap="none" dirty="0">
              <a:latin typeface="Lato"/>
              <a:ea typeface="Lato"/>
              <a:cs typeface="Lato"/>
              <a:sym typeface="Lato"/>
            </a:endParaRPr>
          </a:p>
          <a:p>
            <a:pPr marL="0" marR="0" lvl="0" indent="0" rtl="0">
              <a:lnSpc>
                <a:spcPct val="100000"/>
              </a:lnSpc>
              <a:spcBef>
                <a:spcPts val="0"/>
              </a:spcBef>
              <a:spcAft>
                <a:spcPts val="0"/>
              </a:spcAft>
              <a:buClr>
                <a:srgbClr val="000000"/>
              </a:buClr>
              <a:buSzPct val="25000"/>
              <a:buFont typeface="Lato"/>
              <a:buNone/>
            </a:pPr>
            <a:r>
              <a:rPr lang="en-US" b="0" i="0" u="none" strike="noStrike" cap="none" dirty="0">
                <a:latin typeface="Lato"/>
                <a:ea typeface="Lato"/>
                <a:cs typeface="Lato"/>
                <a:sym typeface="Lato"/>
              </a:rPr>
              <a:t> </a:t>
            </a:r>
          </a:p>
        </p:txBody>
      </p:sp>
    </p:spTree>
    <p:extLst>
      <p:ext uri="{BB962C8B-B14F-4D97-AF65-F5344CB8AC3E}">
        <p14:creationId xmlns:p14="http://schemas.microsoft.com/office/powerpoint/2010/main" val="2843034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A315C"/>
        </a:solidFill>
        <a:effectLst/>
      </p:bgPr>
    </p:bg>
    <p:spTree>
      <p:nvGrpSpPr>
        <p:cNvPr id="1" name="Shape 560"/>
        <p:cNvGrpSpPr/>
        <p:nvPr/>
      </p:nvGrpSpPr>
      <p:grpSpPr>
        <a:xfrm>
          <a:off x="0" y="0"/>
          <a:ext cx="0" cy="0"/>
          <a:chOff x="0" y="0"/>
          <a:chExt cx="0" cy="0"/>
        </a:xfrm>
      </p:grpSpPr>
      <p:sp>
        <p:nvSpPr>
          <p:cNvPr id="592" name="Shape 592"/>
          <p:cNvSpPr/>
          <p:nvPr/>
        </p:nvSpPr>
        <p:spPr>
          <a:xfrm>
            <a:off x="419100" y="677804"/>
            <a:ext cx="11353800" cy="637500"/>
          </a:xfrm>
          <a:prstGeom prst="rect">
            <a:avLst/>
          </a:prstGeom>
          <a:noFill/>
          <a:ln>
            <a:noFill/>
          </a:ln>
        </p:spPr>
        <p:txBody>
          <a:bodyPr lIns="45700" tIns="45700" rIns="45700" bIns="45700" anchor="t" anchorCtr="0">
            <a:noAutofit/>
          </a:bodyPr>
          <a:lstStyle/>
          <a:p>
            <a:pPr algn="ctr">
              <a:buClr>
                <a:srgbClr val="000000"/>
              </a:buClr>
              <a:buSzPct val="25000"/>
              <a:buFont typeface="Lato"/>
              <a:buNone/>
            </a:pPr>
            <a:r>
              <a:rPr lang="en-US" sz="3600" b="1" dirty="0" smtClean="0">
                <a:solidFill>
                  <a:srgbClr val="FFFFFF"/>
                </a:solidFill>
                <a:latin typeface="Lato"/>
                <a:ea typeface="Lato"/>
                <a:cs typeface="Lato"/>
                <a:sym typeface="Lato"/>
              </a:rPr>
              <a:t>Contact Information</a:t>
            </a:r>
            <a:endParaRPr lang="en-US" sz="3600" b="1" dirty="0">
              <a:solidFill>
                <a:srgbClr val="FFFFFF"/>
              </a:solidFill>
              <a:latin typeface="Lato"/>
              <a:ea typeface="Lato"/>
              <a:cs typeface="Lato"/>
              <a:sym typeface="Lato"/>
            </a:endParaRPr>
          </a:p>
        </p:txBody>
      </p:sp>
      <p:grpSp>
        <p:nvGrpSpPr>
          <p:cNvPr id="8" name="Group 7"/>
          <p:cNvGrpSpPr/>
          <p:nvPr/>
        </p:nvGrpSpPr>
        <p:grpSpPr>
          <a:xfrm>
            <a:off x="4000500" y="1524000"/>
            <a:ext cx="4191000" cy="2514600"/>
            <a:chOff x="8097150" y="1386499"/>
            <a:chExt cx="4191000" cy="2514600"/>
          </a:xfrm>
        </p:grpSpPr>
        <p:sp>
          <p:nvSpPr>
            <p:cNvPr id="61" name="Shape 594"/>
            <p:cNvSpPr/>
            <p:nvPr/>
          </p:nvSpPr>
          <p:spPr>
            <a:xfrm>
              <a:off x="8097150" y="1386499"/>
              <a:ext cx="4191000" cy="256500"/>
            </a:xfrm>
            <a:prstGeom prst="rect">
              <a:avLst/>
            </a:prstGeom>
            <a:noFill/>
            <a:ln>
              <a:noFill/>
            </a:ln>
            <a:effectLst>
              <a:glow rad="101600">
                <a:schemeClr val="accent6">
                  <a:satMod val="175000"/>
                  <a:alpha val="40000"/>
                </a:schemeClr>
              </a:glow>
              <a:softEdge rad="12700"/>
            </a:effectLst>
          </p:spPr>
          <p:txBody>
            <a:bodyPr lIns="45700" tIns="45700" rIns="45700" bIns="45700" anchor="t" anchorCtr="0">
              <a:noAutofit/>
            </a:bodyPr>
            <a:lstStyle/>
            <a:p>
              <a:pPr algn="ctr">
                <a:buClr>
                  <a:srgbClr val="000000"/>
                </a:buClr>
                <a:buSzPct val="25000"/>
                <a:buFont typeface="Lato"/>
                <a:buNone/>
              </a:pPr>
              <a:r>
                <a:rPr lang="en-US" sz="1800" b="1" dirty="0" smtClean="0">
                  <a:solidFill>
                    <a:srgbClr val="C4D231"/>
                  </a:solidFill>
                  <a:latin typeface="Lato"/>
                  <a:ea typeface="Lato"/>
                  <a:cs typeface="Lato"/>
                  <a:sym typeface="Lato"/>
                </a:rPr>
                <a:t>Office of Private Sector Exchange Administration</a:t>
              </a:r>
              <a:endParaRPr lang="en-US" sz="1800" b="1" dirty="0">
                <a:solidFill>
                  <a:srgbClr val="C4D231"/>
                </a:solidFill>
                <a:latin typeface="Lato"/>
                <a:ea typeface="Lato"/>
                <a:cs typeface="Lato"/>
                <a:sym typeface="Lato"/>
              </a:endParaRPr>
            </a:p>
          </p:txBody>
        </p:sp>
        <p:grpSp>
          <p:nvGrpSpPr>
            <p:cNvPr id="66" name="Group 65"/>
            <p:cNvGrpSpPr/>
            <p:nvPr/>
          </p:nvGrpSpPr>
          <p:grpSpPr>
            <a:xfrm>
              <a:off x="8802900" y="2195801"/>
              <a:ext cx="2779500" cy="482797"/>
              <a:chOff x="609600" y="2031803"/>
              <a:chExt cx="2779500" cy="482797"/>
            </a:xfrm>
          </p:grpSpPr>
          <p:sp>
            <p:nvSpPr>
              <p:cNvPr id="67" name="Shape 570"/>
              <p:cNvSpPr/>
              <p:nvPr/>
            </p:nvSpPr>
            <p:spPr>
              <a:xfrm>
                <a:off x="1214700" y="2031803"/>
                <a:ext cx="1569300" cy="307200"/>
              </a:xfrm>
              <a:prstGeom prst="rect">
                <a:avLst/>
              </a:prstGeom>
              <a:noFill/>
              <a:ln>
                <a:noFill/>
              </a:ln>
            </p:spPr>
            <p:txBody>
              <a:bodyPr lIns="45700" tIns="45700" rIns="45700" bIns="45700" anchor="t" anchorCtr="0">
                <a:noAutofit/>
              </a:bodyPr>
              <a:lstStyle/>
              <a:p>
                <a:pPr algn="ctr">
                  <a:buClr>
                    <a:srgbClr val="000000"/>
                  </a:buClr>
                  <a:buSzPct val="25000"/>
                  <a:buFont typeface="Lato"/>
                  <a:buNone/>
                </a:pPr>
                <a:r>
                  <a:rPr lang="en-US" b="1" dirty="0" smtClean="0">
                    <a:solidFill>
                      <a:srgbClr val="FFFFFF"/>
                    </a:solidFill>
                    <a:latin typeface="Lato"/>
                    <a:ea typeface="Lato"/>
                    <a:cs typeface="Lato"/>
                    <a:sym typeface="Lato"/>
                  </a:rPr>
                  <a:t>Mark Howard</a:t>
                </a:r>
                <a:endParaRPr lang="en-US" b="1" dirty="0">
                  <a:solidFill>
                    <a:srgbClr val="FFFFFF"/>
                  </a:solidFill>
                  <a:latin typeface="Lato"/>
                  <a:ea typeface="Lato"/>
                  <a:cs typeface="Lato"/>
                  <a:sym typeface="Lato"/>
                </a:endParaRPr>
              </a:p>
            </p:txBody>
          </p:sp>
          <p:sp>
            <p:nvSpPr>
              <p:cNvPr id="68" name="Shape 594"/>
              <p:cNvSpPr/>
              <p:nvPr/>
            </p:nvSpPr>
            <p:spPr>
              <a:xfrm>
                <a:off x="609600" y="2258100"/>
                <a:ext cx="2779500" cy="256500"/>
              </a:xfrm>
              <a:prstGeom prst="rect">
                <a:avLst/>
              </a:prstGeom>
              <a:noFill/>
              <a:ln>
                <a:noFill/>
              </a:ln>
            </p:spPr>
            <p:txBody>
              <a:bodyPr lIns="45700" tIns="45700" rIns="45700" bIns="45700" anchor="t" anchorCtr="0">
                <a:noAutofit/>
              </a:bodyPr>
              <a:lstStyle/>
              <a:p>
                <a:pPr algn="ctr">
                  <a:buClr>
                    <a:srgbClr val="000000"/>
                  </a:buClr>
                  <a:buSzPct val="25000"/>
                  <a:buFont typeface="Lato"/>
                  <a:buNone/>
                </a:pPr>
                <a:r>
                  <a:rPr lang="en-US" sz="1100" dirty="0" smtClean="0">
                    <a:solidFill>
                      <a:srgbClr val="FFFFFF"/>
                    </a:solidFill>
                    <a:latin typeface="Lato"/>
                    <a:ea typeface="Lato"/>
                    <a:cs typeface="Lato"/>
                    <a:sym typeface="Lato"/>
                  </a:rPr>
                  <a:t>Acting Branch Chief</a:t>
                </a:r>
                <a:endParaRPr lang="en-US" sz="1100" dirty="0">
                  <a:solidFill>
                    <a:srgbClr val="FFFFFF"/>
                  </a:solidFill>
                  <a:latin typeface="Lato"/>
                  <a:ea typeface="Lato"/>
                  <a:cs typeface="Lato"/>
                  <a:sym typeface="Lato"/>
                </a:endParaRPr>
              </a:p>
            </p:txBody>
          </p:sp>
        </p:grpSp>
        <p:grpSp>
          <p:nvGrpSpPr>
            <p:cNvPr id="72" name="Group 71"/>
            <p:cNvGrpSpPr/>
            <p:nvPr/>
          </p:nvGrpSpPr>
          <p:grpSpPr>
            <a:xfrm>
              <a:off x="8784750" y="2834299"/>
              <a:ext cx="2779500" cy="485100"/>
              <a:chOff x="591450" y="1284702"/>
              <a:chExt cx="2779500" cy="485100"/>
            </a:xfrm>
          </p:grpSpPr>
          <p:sp>
            <p:nvSpPr>
              <p:cNvPr id="73" name="Shape 570"/>
              <p:cNvSpPr/>
              <p:nvPr/>
            </p:nvSpPr>
            <p:spPr>
              <a:xfrm>
                <a:off x="1201050" y="1284702"/>
                <a:ext cx="1569300" cy="307200"/>
              </a:xfrm>
              <a:prstGeom prst="rect">
                <a:avLst/>
              </a:prstGeom>
              <a:noFill/>
              <a:ln>
                <a:noFill/>
              </a:ln>
            </p:spPr>
            <p:txBody>
              <a:bodyPr lIns="45700" tIns="45700" rIns="45700" bIns="45700" anchor="t" anchorCtr="0">
                <a:noAutofit/>
              </a:bodyPr>
              <a:lstStyle/>
              <a:p>
                <a:pPr algn="ctr">
                  <a:buClr>
                    <a:srgbClr val="000000"/>
                  </a:buClr>
                  <a:buSzPct val="25000"/>
                  <a:buFont typeface="Lato"/>
                  <a:buNone/>
                </a:pPr>
                <a:r>
                  <a:rPr lang="en-US" b="1" dirty="0" smtClean="0">
                    <a:solidFill>
                      <a:srgbClr val="FFFFFF"/>
                    </a:solidFill>
                    <a:latin typeface="Lato"/>
                    <a:ea typeface="Lato"/>
                    <a:cs typeface="Lato"/>
                    <a:sym typeface="Lato"/>
                  </a:rPr>
                  <a:t>Olga O’Neil</a:t>
                </a:r>
                <a:endParaRPr lang="en-US" b="1" dirty="0">
                  <a:solidFill>
                    <a:srgbClr val="FFFFFF"/>
                  </a:solidFill>
                  <a:latin typeface="Lato"/>
                  <a:ea typeface="Lato"/>
                  <a:cs typeface="Lato"/>
                  <a:sym typeface="Lato"/>
                </a:endParaRPr>
              </a:p>
            </p:txBody>
          </p:sp>
          <p:sp>
            <p:nvSpPr>
              <p:cNvPr id="74" name="Shape 594"/>
              <p:cNvSpPr/>
              <p:nvPr/>
            </p:nvSpPr>
            <p:spPr>
              <a:xfrm>
                <a:off x="591450" y="1513302"/>
                <a:ext cx="2779500" cy="256500"/>
              </a:xfrm>
              <a:prstGeom prst="rect">
                <a:avLst/>
              </a:prstGeom>
              <a:noFill/>
              <a:ln>
                <a:noFill/>
              </a:ln>
            </p:spPr>
            <p:txBody>
              <a:bodyPr lIns="45700" tIns="45700" rIns="45700" bIns="45700" anchor="t" anchorCtr="0">
                <a:noAutofit/>
              </a:bodyPr>
              <a:lstStyle/>
              <a:p>
                <a:pPr algn="ctr">
                  <a:buClr>
                    <a:srgbClr val="000000"/>
                  </a:buClr>
                  <a:buSzPct val="25000"/>
                  <a:buFont typeface="Lato"/>
                  <a:buNone/>
                </a:pPr>
                <a:r>
                  <a:rPr lang="en-US" sz="1100" dirty="0" smtClean="0">
                    <a:solidFill>
                      <a:srgbClr val="FFFFFF"/>
                    </a:solidFill>
                    <a:latin typeface="Lato"/>
                    <a:ea typeface="Lato"/>
                    <a:cs typeface="Lato"/>
                    <a:sym typeface="Lato"/>
                  </a:rPr>
                  <a:t>Program Analyst</a:t>
                </a:r>
                <a:endParaRPr lang="en-US" sz="1100" dirty="0">
                  <a:solidFill>
                    <a:srgbClr val="FFFFFF"/>
                  </a:solidFill>
                  <a:latin typeface="Lato"/>
                  <a:ea typeface="Lato"/>
                  <a:cs typeface="Lato"/>
                  <a:sym typeface="Lato"/>
                </a:endParaRPr>
              </a:p>
            </p:txBody>
          </p:sp>
        </p:grpSp>
        <p:grpSp>
          <p:nvGrpSpPr>
            <p:cNvPr id="75" name="Group 74"/>
            <p:cNvGrpSpPr/>
            <p:nvPr/>
          </p:nvGrpSpPr>
          <p:grpSpPr>
            <a:xfrm>
              <a:off x="8811469" y="3443899"/>
              <a:ext cx="2779500" cy="457200"/>
              <a:chOff x="618169" y="1208502"/>
              <a:chExt cx="2779500" cy="457200"/>
            </a:xfrm>
          </p:grpSpPr>
          <p:sp>
            <p:nvSpPr>
              <p:cNvPr id="76" name="Shape 570"/>
              <p:cNvSpPr/>
              <p:nvPr/>
            </p:nvSpPr>
            <p:spPr>
              <a:xfrm>
                <a:off x="1214700" y="1208502"/>
                <a:ext cx="1569300" cy="307200"/>
              </a:xfrm>
              <a:prstGeom prst="rect">
                <a:avLst/>
              </a:prstGeom>
              <a:noFill/>
              <a:ln>
                <a:noFill/>
              </a:ln>
            </p:spPr>
            <p:txBody>
              <a:bodyPr lIns="45700" tIns="45700" rIns="45700" bIns="45700" anchor="t" anchorCtr="0">
                <a:noAutofit/>
              </a:bodyPr>
              <a:lstStyle/>
              <a:p>
                <a:pPr algn="ctr">
                  <a:buClr>
                    <a:srgbClr val="000000"/>
                  </a:buClr>
                  <a:buSzPct val="25000"/>
                  <a:buFont typeface="Lato"/>
                  <a:buNone/>
                </a:pPr>
                <a:r>
                  <a:rPr lang="en-US" b="1" dirty="0" smtClean="0">
                    <a:solidFill>
                      <a:srgbClr val="FFFFFF"/>
                    </a:solidFill>
                    <a:latin typeface="Lato"/>
                    <a:ea typeface="Lato"/>
                    <a:cs typeface="Lato"/>
                    <a:sym typeface="Lato"/>
                  </a:rPr>
                  <a:t>Emmanuel Hector</a:t>
                </a:r>
                <a:endParaRPr lang="en-US" b="1" dirty="0">
                  <a:solidFill>
                    <a:srgbClr val="FFFFFF"/>
                  </a:solidFill>
                  <a:latin typeface="Lato"/>
                  <a:ea typeface="Lato"/>
                  <a:cs typeface="Lato"/>
                  <a:sym typeface="Lato"/>
                </a:endParaRPr>
              </a:p>
            </p:txBody>
          </p:sp>
          <p:sp>
            <p:nvSpPr>
              <p:cNvPr id="77" name="Shape 594"/>
              <p:cNvSpPr/>
              <p:nvPr/>
            </p:nvSpPr>
            <p:spPr>
              <a:xfrm>
                <a:off x="618169" y="1409202"/>
                <a:ext cx="2779500" cy="256500"/>
              </a:xfrm>
              <a:prstGeom prst="rect">
                <a:avLst/>
              </a:prstGeom>
              <a:noFill/>
              <a:ln>
                <a:noFill/>
              </a:ln>
            </p:spPr>
            <p:txBody>
              <a:bodyPr lIns="45700" tIns="45700" rIns="45700" bIns="45700" anchor="t" anchorCtr="0">
                <a:noAutofit/>
              </a:bodyPr>
              <a:lstStyle/>
              <a:p>
                <a:pPr algn="ctr">
                  <a:buClr>
                    <a:srgbClr val="000000"/>
                  </a:buClr>
                  <a:buSzPct val="25000"/>
                  <a:buFont typeface="Lato"/>
                  <a:buNone/>
                </a:pPr>
                <a:r>
                  <a:rPr lang="en-US" sz="1100" dirty="0" smtClean="0">
                    <a:solidFill>
                      <a:srgbClr val="FFFFFF"/>
                    </a:solidFill>
                    <a:latin typeface="Lato"/>
                    <a:ea typeface="Lato"/>
                    <a:cs typeface="Lato"/>
                    <a:sym typeface="Lato"/>
                  </a:rPr>
                  <a:t>Program Analyst (Detail)</a:t>
                </a:r>
                <a:endParaRPr lang="en-US" sz="1100" dirty="0">
                  <a:solidFill>
                    <a:srgbClr val="FFFFFF"/>
                  </a:solidFill>
                  <a:latin typeface="Lato"/>
                  <a:ea typeface="Lato"/>
                  <a:cs typeface="Lato"/>
                  <a:sym typeface="Lato"/>
                </a:endParaRPr>
              </a:p>
            </p:txBody>
          </p:sp>
        </p:grpSp>
      </p:grpSp>
      <p:grpSp>
        <p:nvGrpSpPr>
          <p:cNvPr id="10" name="Group 9"/>
          <p:cNvGrpSpPr/>
          <p:nvPr/>
        </p:nvGrpSpPr>
        <p:grpSpPr>
          <a:xfrm>
            <a:off x="4688100" y="4750728"/>
            <a:ext cx="3362381" cy="965843"/>
            <a:chOff x="447619" y="5306100"/>
            <a:chExt cx="3362381" cy="965843"/>
          </a:xfrm>
        </p:grpSpPr>
        <p:sp>
          <p:nvSpPr>
            <p:cNvPr id="78" name="Shape 1590"/>
            <p:cNvSpPr/>
            <p:nvPr/>
          </p:nvSpPr>
          <p:spPr>
            <a:xfrm>
              <a:off x="447619" y="6013310"/>
              <a:ext cx="287816" cy="258633"/>
            </a:xfrm>
            <a:custGeom>
              <a:avLst/>
              <a:gdLst/>
              <a:ahLst/>
              <a:cxnLst/>
              <a:rect l="0" t="0" r="0" b="0"/>
              <a:pathLst>
                <a:path w="120000" h="120000" extrusionOk="0">
                  <a:moveTo>
                    <a:pt x="118616" y="118455"/>
                  </a:moveTo>
                  <a:cubicBezTo>
                    <a:pt x="80922" y="70144"/>
                    <a:pt x="80922" y="70144"/>
                    <a:pt x="80922" y="70144"/>
                  </a:cubicBezTo>
                  <a:cubicBezTo>
                    <a:pt x="117238" y="31100"/>
                    <a:pt x="117238" y="31100"/>
                    <a:pt x="117238" y="31100"/>
                  </a:cubicBezTo>
                  <a:cubicBezTo>
                    <a:pt x="118616" y="32644"/>
                    <a:pt x="120000" y="34411"/>
                    <a:pt x="120000" y="35955"/>
                  </a:cubicBezTo>
                  <a:cubicBezTo>
                    <a:pt x="120000" y="113822"/>
                    <a:pt x="120000" y="113822"/>
                    <a:pt x="120000" y="113822"/>
                  </a:cubicBezTo>
                  <a:cubicBezTo>
                    <a:pt x="120000" y="115366"/>
                    <a:pt x="118616" y="116911"/>
                    <a:pt x="118616" y="118455"/>
                  </a:cubicBezTo>
                  <a:close/>
                  <a:moveTo>
                    <a:pt x="2761" y="31100"/>
                  </a:moveTo>
                  <a:cubicBezTo>
                    <a:pt x="2761" y="29561"/>
                    <a:pt x="4144" y="29561"/>
                    <a:pt x="5527" y="29561"/>
                  </a:cubicBezTo>
                  <a:cubicBezTo>
                    <a:pt x="39077" y="29561"/>
                    <a:pt x="39077" y="29561"/>
                    <a:pt x="39077" y="29561"/>
                  </a:cubicBezTo>
                  <a:cubicBezTo>
                    <a:pt x="40461" y="31100"/>
                    <a:pt x="43222" y="32644"/>
                    <a:pt x="47366" y="32644"/>
                  </a:cubicBezTo>
                  <a:lnTo>
                    <a:pt x="48750" y="32644"/>
                  </a:lnTo>
                  <a:cubicBezTo>
                    <a:pt x="48750" y="49855"/>
                    <a:pt x="48750" y="49855"/>
                    <a:pt x="48750" y="49855"/>
                  </a:cubicBezTo>
                  <a:cubicBezTo>
                    <a:pt x="48750" y="56250"/>
                    <a:pt x="54472" y="62427"/>
                    <a:pt x="60000" y="62427"/>
                  </a:cubicBezTo>
                  <a:cubicBezTo>
                    <a:pt x="65527" y="62427"/>
                    <a:pt x="71050" y="56250"/>
                    <a:pt x="71050" y="49855"/>
                  </a:cubicBezTo>
                  <a:cubicBezTo>
                    <a:pt x="71050" y="32644"/>
                    <a:pt x="71050" y="32644"/>
                    <a:pt x="71050" y="32644"/>
                  </a:cubicBezTo>
                  <a:lnTo>
                    <a:pt x="72433" y="32644"/>
                  </a:lnTo>
                  <a:cubicBezTo>
                    <a:pt x="76777" y="32644"/>
                    <a:pt x="79538" y="31100"/>
                    <a:pt x="80922" y="29561"/>
                  </a:cubicBezTo>
                  <a:cubicBezTo>
                    <a:pt x="114277" y="29561"/>
                    <a:pt x="114277" y="29561"/>
                    <a:pt x="114277" y="29561"/>
                  </a:cubicBezTo>
                  <a:cubicBezTo>
                    <a:pt x="115855" y="29561"/>
                    <a:pt x="117238" y="29561"/>
                    <a:pt x="117238" y="31100"/>
                  </a:cubicBezTo>
                  <a:cubicBezTo>
                    <a:pt x="60000" y="81177"/>
                    <a:pt x="60000" y="81177"/>
                    <a:pt x="60000" y="81177"/>
                  </a:cubicBezTo>
                  <a:lnTo>
                    <a:pt x="2761" y="31100"/>
                  </a:lnTo>
                  <a:close/>
                  <a:moveTo>
                    <a:pt x="72433" y="26472"/>
                  </a:moveTo>
                  <a:cubicBezTo>
                    <a:pt x="71050" y="26472"/>
                    <a:pt x="69672" y="26472"/>
                    <a:pt x="69672" y="24927"/>
                  </a:cubicBezTo>
                  <a:cubicBezTo>
                    <a:pt x="65527" y="21838"/>
                    <a:pt x="65527" y="21838"/>
                    <a:pt x="65527" y="21838"/>
                  </a:cubicBezTo>
                  <a:cubicBezTo>
                    <a:pt x="65527" y="49855"/>
                    <a:pt x="65527" y="49855"/>
                    <a:pt x="65527" y="49855"/>
                  </a:cubicBezTo>
                  <a:cubicBezTo>
                    <a:pt x="65527" y="53161"/>
                    <a:pt x="62761" y="56250"/>
                    <a:pt x="60000" y="56250"/>
                  </a:cubicBezTo>
                  <a:cubicBezTo>
                    <a:pt x="57238" y="56250"/>
                    <a:pt x="54472" y="53161"/>
                    <a:pt x="54472" y="49855"/>
                  </a:cubicBezTo>
                  <a:cubicBezTo>
                    <a:pt x="54472" y="21838"/>
                    <a:pt x="54472" y="21838"/>
                    <a:pt x="54472" y="21838"/>
                  </a:cubicBezTo>
                  <a:cubicBezTo>
                    <a:pt x="50133" y="24927"/>
                    <a:pt x="50133" y="24927"/>
                    <a:pt x="50133" y="24927"/>
                  </a:cubicBezTo>
                  <a:cubicBezTo>
                    <a:pt x="50133" y="26472"/>
                    <a:pt x="48750" y="26472"/>
                    <a:pt x="47366" y="26472"/>
                  </a:cubicBezTo>
                  <a:cubicBezTo>
                    <a:pt x="43222" y="26472"/>
                    <a:pt x="41844" y="24927"/>
                    <a:pt x="41844" y="20294"/>
                  </a:cubicBezTo>
                  <a:cubicBezTo>
                    <a:pt x="41844" y="18750"/>
                    <a:pt x="41844" y="17205"/>
                    <a:pt x="43222" y="17205"/>
                  </a:cubicBezTo>
                  <a:cubicBezTo>
                    <a:pt x="55855" y="1544"/>
                    <a:pt x="55855" y="1544"/>
                    <a:pt x="55855" y="1544"/>
                  </a:cubicBezTo>
                  <a:cubicBezTo>
                    <a:pt x="57238" y="0"/>
                    <a:pt x="58616" y="0"/>
                    <a:pt x="60000" y="0"/>
                  </a:cubicBezTo>
                  <a:cubicBezTo>
                    <a:pt x="61383" y="0"/>
                    <a:pt x="62761" y="0"/>
                    <a:pt x="64144" y="1544"/>
                  </a:cubicBezTo>
                  <a:cubicBezTo>
                    <a:pt x="76777" y="17205"/>
                    <a:pt x="76777" y="17205"/>
                    <a:pt x="76777" y="17205"/>
                  </a:cubicBezTo>
                  <a:cubicBezTo>
                    <a:pt x="78155" y="17205"/>
                    <a:pt x="78155" y="18750"/>
                    <a:pt x="78155" y="20294"/>
                  </a:cubicBezTo>
                  <a:cubicBezTo>
                    <a:pt x="78155" y="24927"/>
                    <a:pt x="76777" y="26472"/>
                    <a:pt x="72433" y="26472"/>
                  </a:cubicBezTo>
                  <a:close/>
                  <a:moveTo>
                    <a:pt x="1383" y="118455"/>
                  </a:moveTo>
                  <a:cubicBezTo>
                    <a:pt x="1383" y="116911"/>
                    <a:pt x="0" y="115366"/>
                    <a:pt x="0" y="113822"/>
                  </a:cubicBezTo>
                  <a:cubicBezTo>
                    <a:pt x="0" y="35955"/>
                    <a:pt x="0" y="35955"/>
                    <a:pt x="0" y="35955"/>
                  </a:cubicBezTo>
                  <a:cubicBezTo>
                    <a:pt x="0" y="34411"/>
                    <a:pt x="1383" y="32644"/>
                    <a:pt x="2761" y="31100"/>
                  </a:cubicBezTo>
                  <a:cubicBezTo>
                    <a:pt x="39077" y="70144"/>
                    <a:pt x="39077" y="70144"/>
                    <a:pt x="39077" y="70144"/>
                  </a:cubicBezTo>
                  <a:lnTo>
                    <a:pt x="1383" y="118455"/>
                  </a:lnTo>
                  <a:close/>
                  <a:moveTo>
                    <a:pt x="60000" y="93527"/>
                  </a:moveTo>
                  <a:cubicBezTo>
                    <a:pt x="75394" y="76322"/>
                    <a:pt x="75394" y="76322"/>
                    <a:pt x="75394" y="76322"/>
                  </a:cubicBezTo>
                  <a:cubicBezTo>
                    <a:pt x="117238" y="118455"/>
                    <a:pt x="117238" y="118455"/>
                    <a:pt x="117238" y="118455"/>
                  </a:cubicBezTo>
                  <a:cubicBezTo>
                    <a:pt x="117238" y="120000"/>
                    <a:pt x="115855" y="120000"/>
                    <a:pt x="114277" y="120000"/>
                  </a:cubicBezTo>
                  <a:cubicBezTo>
                    <a:pt x="5527" y="120000"/>
                    <a:pt x="5527" y="120000"/>
                    <a:pt x="5527" y="120000"/>
                  </a:cubicBezTo>
                  <a:cubicBezTo>
                    <a:pt x="4144" y="120000"/>
                    <a:pt x="2761" y="120000"/>
                    <a:pt x="2761" y="118455"/>
                  </a:cubicBezTo>
                  <a:cubicBezTo>
                    <a:pt x="44605" y="76322"/>
                    <a:pt x="44605" y="76322"/>
                    <a:pt x="44605" y="76322"/>
                  </a:cubicBezTo>
                  <a:lnTo>
                    <a:pt x="60000" y="93527"/>
                  </a:lnTo>
                  <a:close/>
                </a:path>
              </a:pathLst>
            </a:custGeom>
            <a:solidFill>
              <a:schemeClr val="bg1"/>
            </a:solidFill>
            <a:ln>
              <a:noFill/>
            </a:ln>
          </p:spPr>
          <p:txBody>
            <a:bodyPr lIns="45700" tIns="45700" rIns="45700" bIns="45700" anchor="ctr" anchorCtr="0">
              <a:noAutofit/>
            </a:bodyPr>
            <a:lstStyle/>
            <a:p>
              <a:pPr>
                <a:buClr>
                  <a:srgbClr val="000000"/>
                </a:buClr>
                <a:buFont typeface="Roboto"/>
                <a:buNone/>
              </a:pPr>
              <a:endParaRPr sz="1800">
                <a:latin typeface="Roboto"/>
                <a:ea typeface="Roboto"/>
                <a:cs typeface="Roboto"/>
                <a:sym typeface="Roboto"/>
              </a:endParaRPr>
            </a:p>
          </p:txBody>
        </p:sp>
        <p:sp>
          <p:nvSpPr>
            <p:cNvPr id="84" name="Shape 594"/>
            <p:cNvSpPr/>
            <p:nvPr/>
          </p:nvSpPr>
          <p:spPr>
            <a:xfrm>
              <a:off x="1030500" y="5306100"/>
              <a:ext cx="2779500" cy="256500"/>
            </a:xfrm>
            <a:prstGeom prst="rect">
              <a:avLst/>
            </a:prstGeom>
            <a:noFill/>
            <a:ln>
              <a:noFill/>
            </a:ln>
          </p:spPr>
          <p:txBody>
            <a:bodyPr lIns="45700" tIns="45700" rIns="45700" bIns="45700" anchor="t" anchorCtr="0">
              <a:noAutofit/>
            </a:bodyPr>
            <a:lstStyle/>
            <a:p>
              <a:pPr>
                <a:buClr>
                  <a:srgbClr val="000000"/>
                </a:buClr>
                <a:buSzPct val="25000"/>
                <a:buFont typeface="Lato"/>
                <a:buNone/>
              </a:pPr>
              <a:endParaRPr lang="en-US" sz="1100" dirty="0">
                <a:solidFill>
                  <a:srgbClr val="FFFFFF"/>
                </a:solidFill>
                <a:latin typeface="Lato"/>
                <a:ea typeface="Lato"/>
                <a:cs typeface="Lato"/>
                <a:sym typeface="Lato"/>
              </a:endParaRPr>
            </a:p>
          </p:txBody>
        </p:sp>
      </p:grpSp>
      <p:sp>
        <p:nvSpPr>
          <p:cNvPr id="3" name="Rectangle 2"/>
          <p:cNvSpPr/>
          <p:nvPr/>
        </p:nvSpPr>
        <p:spPr>
          <a:xfrm>
            <a:off x="5002635" y="5483423"/>
            <a:ext cx="2616422" cy="307777"/>
          </a:xfrm>
          <a:prstGeom prst="rect">
            <a:avLst/>
          </a:prstGeom>
        </p:spPr>
        <p:txBody>
          <a:bodyPr wrap="none">
            <a:spAutoFit/>
          </a:bodyPr>
          <a:lstStyle/>
          <a:p>
            <a:r>
              <a:rPr lang="en-US" dirty="0" smtClean="0">
                <a:solidFill>
                  <a:srgbClr val="C4D231"/>
                </a:solidFill>
              </a:rPr>
              <a:t>Teacher_Physician@state.gov</a:t>
            </a:r>
            <a:endParaRPr lang="en-US" dirty="0">
              <a:solidFill>
                <a:srgbClr val="C4D231"/>
              </a:solidFill>
            </a:endParaRPr>
          </a:p>
        </p:txBody>
      </p:sp>
      <p:sp>
        <p:nvSpPr>
          <p:cNvPr id="22" name="Shape 570"/>
          <p:cNvSpPr/>
          <p:nvPr/>
        </p:nvSpPr>
        <p:spPr>
          <a:xfrm>
            <a:off x="5360494" y="4191000"/>
            <a:ext cx="1569300" cy="307200"/>
          </a:xfrm>
          <a:prstGeom prst="rect">
            <a:avLst/>
          </a:prstGeom>
          <a:noFill/>
          <a:ln>
            <a:noFill/>
          </a:ln>
        </p:spPr>
        <p:txBody>
          <a:bodyPr lIns="45700" tIns="45700" rIns="45700" bIns="45700" anchor="t" anchorCtr="0">
            <a:noAutofit/>
          </a:bodyPr>
          <a:lstStyle/>
          <a:p>
            <a:pPr algn="ctr">
              <a:buClr>
                <a:srgbClr val="000000"/>
              </a:buClr>
              <a:buSzPct val="25000"/>
              <a:buFont typeface="Lato"/>
              <a:buNone/>
            </a:pPr>
            <a:r>
              <a:rPr lang="en-US" b="1" dirty="0" smtClean="0">
                <a:solidFill>
                  <a:srgbClr val="FFFFFF"/>
                </a:solidFill>
                <a:latin typeface="Lato"/>
                <a:ea typeface="Lato"/>
                <a:cs typeface="Lato"/>
                <a:sym typeface="Lato"/>
              </a:rPr>
              <a:t>Ethan Bursofsky</a:t>
            </a:r>
            <a:endParaRPr lang="en-US" b="1" dirty="0">
              <a:solidFill>
                <a:srgbClr val="FFFFFF"/>
              </a:solidFill>
              <a:latin typeface="Lato"/>
              <a:ea typeface="Lato"/>
              <a:cs typeface="Lato"/>
              <a:sym typeface="Lato"/>
            </a:endParaRPr>
          </a:p>
        </p:txBody>
      </p:sp>
      <p:sp>
        <p:nvSpPr>
          <p:cNvPr id="23" name="Shape 570"/>
          <p:cNvSpPr/>
          <p:nvPr/>
        </p:nvSpPr>
        <p:spPr>
          <a:xfrm>
            <a:off x="5319919" y="4876800"/>
            <a:ext cx="1569300" cy="307200"/>
          </a:xfrm>
          <a:prstGeom prst="rect">
            <a:avLst/>
          </a:prstGeom>
          <a:noFill/>
          <a:ln>
            <a:noFill/>
          </a:ln>
        </p:spPr>
        <p:txBody>
          <a:bodyPr lIns="45700" tIns="45700" rIns="45700" bIns="45700" anchor="t" anchorCtr="0">
            <a:noAutofit/>
          </a:bodyPr>
          <a:lstStyle/>
          <a:p>
            <a:pPr algn="ctr">
              <a:buClr>
                <a:srgbClr val="000000"/>
              </a:buClr>
              <a:buSzPct val="25000"/>
              <a:buFont typeface="Lato"/>
              <a:buNone/>
            </a:pPr>
            <a:r>
              <a:rPr lang="en-US" b="1" dirty="0" smtClean="0">
                <a:solidFill>
                  <a:srgbClr val="FFFFFF"/>
                </a:solidFill>
                <a:latin typeface="Lato"/>
                <a:ea typeface="Lato"/>
                <a:cs typeface="Lato"/>
                <a:sym typeface="Lato"/>
              </a:rPr>
              <a:t>Kyle Harrigan</a:t>
            </a:r>
            <a:endParaRPr lang="en-US" b="1" dirty="0">
              <a:solidFill>
                <a:srgbClr val="FFFFFF"/>
              </a:solidFill>
              <a:latin typeface="Lato"/>
              <a:ea typeface="Lato"/>
              <a:cs typeface="Lato"/>
              <a:sym typeface="Lato"/>
            </a:endParaRPr>
          </a:p>
        </p:txBody>
      </p:sp>
      <p:sp>
        <p:nvSpPr>
          <p:cNvPr id="24" name="Shape 594"/>
          <p:cNvSpPr/>
          <p:nvPr/>
        </p:nvSpPr>
        <p:spPr>
          <a:xfrm>
            <a:off x="4688100" y="4419600"/>
            <a:ext cx="2779500" cy="256500"/>
          </a:xfrm>
          <a:prstGeom prst="rect">
            <a:avLst/>
          </a:prstGeom>
          <a:noFill/>
          <a:ln>
            <a:noFill/>
          </a:ln>
        </p:spPr>
        <p:txBody>
          <a:bodyPr lIns="45700" tIns="45700" rIns="45700" bIns="45700" anchor="t" anchorCtr="0">
            <a:noAutofit/>
          </a:bodyPr>
          <a:lstStyle/>
          <a:p>
            <a:pPr algn="ctr">
              <a:buClr>
                <a:srgbClr val="000000"/>
              </a:buClr>
              <a:buSzPct val="25000"/>
              <a:buFont typeface="Lato"/>
              <a:buNone/>
            </a:pPr>
            <a:r>
              <a:rPr lang="en-US" sz="1100" dirty="0" smtClean="0">
                <a:solidFill>
                  <a:srgbClr val="FFFFFF"/>
                </a:solidFill>
                <a:latin typeface="Lato"/>
                <a:ea typeface="Lato"/>
                <a:cs typeface="Lato"/>
                <a:sym typeface="Lato"/>
              </a:rPr>
              <a:t>Program Analyst</a:t>
            </a:r>
            <a:endParaRPr lang="en-US" sz="1100" dirty="0">
              <a:solidFill>
                <a:srgbClr val="FFFFFF"/>
              </a:solidFill>
              <a:latin typeface="Lato"/>
              <a:ea typeface="Lato"/>
              <a:cs typeface="Lato"/>
              <a:sym typeface="Lato"/>
            </a:endParaRPr>
          </a:p>
        </p:txBody>
      </p:sp>
      <p:sp>
        <p:nvSpPr>
          <p:cNvPr id="25" name="Shape 594"/>
          <p:cNvSpPr/>
          <p:nvPr/>
        </p:nvSpPr>
        <p:spPr>
          <a:xfrm>
            <a:off x="4688100" y="5105400"/>
            <a:ext cx="2779500" cy="256500"/>
          </a:xfrm>
          <a:prstGeom prst="rect">
            <a:avLst/>
          </a:prstGeom>
          <a:noFill/>
          <a:ln>
            <a:noFill/>
          </a:ln>
        </p:spPr>
        <p:txBody>
          <a:bodyPr lIns="45700" tIns="45700" rIns="45700" bIns="45700" anchor="t" anchorCtr="0">
            <a:noAutofit/>
          </a:bodyPr>
          <a:lstStyle/>
          <a:p>
            <a:pPr algn="ctr">
              <a:buClr>
                <a:srgbClr val="000000"/>
              </a:buClr>
              <a:buSzPct val="25000"/>
              <a:buFont typeface="Lato"/>
              <a:buNone/>
            </a:pPr>
            <a:r>
              <a:rPr lang="en-US" sz="1100" dirty="0" smtClean="0">
                <a:solidFill>
                  <a:srgbClr val="FFFFFF"/>
                </a:solidFill>
                <a:latin typeface="Lato"/>
                <a:ea typeface="Lato"/>
                <a:cs typeface="Lato"/>
                <a:sym typeface="Lato"/>
              </a:rPr>
              <a:t>Program Analyst</a:t>
            </a:r>
            <a:endParaRPr lang="en-US" sz="1100" dirty="0">
              <a:solidFill>
                <a:srgbClr val="FFFFFF"/>
              </a:solidFill>
              <a:latin typeface="Lato"/>
              <a:ea typeface="Lato"/>
              <a:cs typeface="Lato"/>
              <a:sym typeface="Lato"/>
            </a:endParaRPr>
          </a:p>
        </p:txBody>
      </p:sp>
      <p:sp>
        <p:nvSpPr>
          <p:cNvPr id="2" name="Rectangle 1"/>
          <p:cNvSpPr/>
          <p:nvPr/>
        </p:nvSpPr>
        <p:spPr>
          <a:xfrm>
            <a:off x="4170917" y="5867400"/>
            <a:ext cx="3813865" cy="307777"/>
          </a:xfrm>
          <a:prstGeom prst="rect">
            <a:avLst/>
          </a:prstGeom>
        </p:spPr>
        <p:txBody>
          <a:bodyPr wrap="none">
            <a:spAutoFit/>
          </a:bodyPr>
          <a:lstStyle/>
          <a:p>
            <a:r>
              <a:rPr lang="en-US" dirty="0">
                <a:solidFill>
                  <a:srgbClr val="FFFF00"/>
                </a:solidFill>
              </a:rPr>
              <a:t>https://j1visa.state.gov/teacher-resource-page</a:t>
            </a:r>
          </a:p>
        </p:txBody>
      </p:sp>
    </p:spTree>
    <p:extLst>
      <p:ext uri="{BB962C8B-B14F-4D97-AF65-F5344CB8AC3E}">
        <p14:creationId xmlns:p14="http://schemas.microsoft.com/office/powerpoint/2010/main" val="362194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A315C"/>
        </a:solidFill>
        <a:effectLst/>
      </p:bgPr>
    </p:bg>
    <p:spTree>
      <p:nvGrpSpPr>
        <p:cNvPr id="1" name="Shape 271"/>
        <p:cNvGrpSpPr/>
        <p:nvPr/>
      </p:nvGrpSpPr>
      <p:grpSpPr>
        <a:xfrm>
          <a:off x="0" y="0"/>
          <a:ext cx="0" cy="0"/>
          <a:chOff x="0" y="0"/>
          <a:chExt cx="0" cy="0"/>
        </a:xfrm>
      </p:grpSpPr>
      <p:sp>
        <p:nvSpPr>
          <p:cNvPr id="272" name="Shape 272"/>
          <p:cNvSpPr/>
          <p:nvPr/>
        </p:nvSpPr>
        <p:spPr>
          <a:xfrm>
            <a:off x="4114800" y="2160900"/>
            <a:ext cx="3054900" cy="2639700"/>
          </a:xfrm>
          <a:prstGeom prst="rect">
            <a:avLst/>
          </a:prstGeom>
          <a:noFill/>
          <a:ln w="76200" cap="flat" cmpd="sng">
            <a:solidFill>
              <a:srgbClr val="FFFFFF"/>
            </a:solidFill>
            <a:prstDash val="solid"/>
            <a:round/>
            <a:headEnd type="none" w="med" len="med"/>
            <a:tailEnd type="none" w="med" len="med"/>
          </a:ln>
        </p:spPr>
        <p:txBody>
          <a:bodyPr lIns="91425" tIns="91425" rIns="91425" bIns="91425" anchor="t" anchorCtr="0">
            <a:noAutofit/>
          </a:bodyPr>
          <a:lstStyle/>
          <a:p>
            <a:pPr lvl="0">
              <a:spcBef>
                <a:spcPts val="0"/>
              </a:spcBef>
              <a:buNone/>
            </a:pPr>
            <a:endParaRPr/>
          </a:p>
        </p:txBody>
      </p:sp>
      <p:sp>
        <p:nvSpPr>
          <p:cNvPr id="273" name="Shape 273"/>
          <p:cNvSpPr/>
          <p:nvPr/>
        </p:nvSpPr>
        <p:spPr>
          <a:xfrm>
            <a:off x="4191000" y="3083700"/>
            <a:ext cx="3206100" cy="1564500"/>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0000"/>
              </a:buClr>
              <a:buSzPct val="25000"/>
              <a:buFont typeface="Lato"/>
              <a:buNone/>
            </a:pPr>
            <a:r>
              <a:rPr lang="en-US" sz="4400" b="1" i="0" u="none" strike="noStrike" cap="none" dirty="0" smtClean="0">
                <a:solidFill>
                  <a:schemeClr val="lt1"/>
                </a:solidFill>
                <a:latin typeface="Lato"/>
                <a:ea typeface="Lato"/>
                <a:cs typeface="Lato"/>
                <a:sym typeface="Lato"/>
              </a:rPr>
              <a:t>Thank you!</a:t>
            </a:r>
            <a:endParaRPr lang="en-US" sz="4400" b="1" i="0" u="none" strike="noStrike" cap="none" dirty="0">
              <a:solidFill>
                <a:schemeClr val="lt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Shape 612"/>
          <p:cNvSpPr/>
          <p:nvPr/>
        </p:nvSpPr>
        <p:spPr>
          <a:xfrm>
            <a:off x="0" y="0"/>
            <a:ext cx="12192000" cy="3429000"/>
          </a:xfrm>
          <a:prstGeom prst="rect">
            <a:avLst/>
          </a:prstGeom>
          <a:solidFill>
            <a:srgbClr val="000000">
              <a:alpha val="35686"/>
            </a:srgbClr>
          </a:solid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Font typeface="Calibri"/>
              <a:buNone/>
            </a:pPr>
            <a:endParaRPr sz="1800" b="0" i="0" u="none" strike="noStrike" cap="none">
              <a:solidFill>
                <a:srgbClr val="FFFFFF"/>
              </a:solidFill>
              <a:latin typeface="Calibri"/>
              <a:ea typeface="Calibri"/>
              <a:cs typeface="Calibri"/>
              <a:sym typeface="Calibri"/>
            </a:endParaRPr>
          </a:p>
        </p:txBody>
      </p:sp>
      <p:sp>
        <p:nvSpPr>
          <p:cNvPr id="613" name="Shape 613"/>
          <p:cNvSpPr/>
          <p:nvPr/>
        </p:nvSpPr>
        <p:spPr>
          <a:xfrm>
            <a:off x="3106764" y="1298851"/>
            <a:ext cx="5978469" cy="701041"/>
          </a:xfrm>
          <a:prstGeom prst="rect">
            <a:avLst/>
          </a:prstGeom>
          <a:noFill/>
          <a:ln>
            <a:noFill/>
          </a:ln>
        </p:spPr>
        <p:txBody>
          <a:bodyPr lIns="45700" tIns="45700" rIns="45700" bIns="45700" anchor="t" anchorCtr="0">
            <a:noAutofit/>
          </a:bodyPr>
          <a:lstStyle/>
          <a:p>
            <a:pPr marL="0" marR="0" lvl="0" indent="0" algn="ctr" rtl="0">
              <a:lnSpc>
                <a:spcPct val="100000"/>
              </a:lnSpc>
              <a:spcBef>
                <a:spcPts val="0"/>
              </a:spcBef>
              <a:spcAft>
                <a:spcPts val="0"/>
              </a:spcAft>
              <a:buClr>
                <a:srgbClr val="FFFFFF"/>
              </a:buClr>
              <a:buSzPct val="25000"/>
              <a:buFont typeface="Lato"/>
              <a:buNone/>
            </a:pPr>
            <a:r>
              <a:rPr lang="en-US" sz="4000" b="1" i="0" u="none" strike="noStrike" cap="none">
                <a:solidFill>
                  <a:srgbClr val="FFFFFF"/>
                </a:solidFill>
                <a:latin typeface="Lato"/>
                <a:ea typeface="Lato"/>
                <a:cs typeface="Lato"/>
                <a:sym typeface="Lato"/>
              </a:rPr>
              <a:t>Timeline Company</a:t>
            </a:r>
          </a:p>
        </p:txBody>
      </p:sp>
      <p:pic>
        <p:nvPicPr>
          <p:cNvPr id="615" name="Shape 615" descr="26157858493_b333739f44_o.jpg"/>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3429000"/>
          </a:xfrm>
          <a:prstGeom prst="rect">
            <a:avLst/>
          </a:prstGeom>
          <a:noFill/>
          <a:ln>
            <a:noFill/>
          </a:ln>
        </p:spPr>
      </p:pic>
      <p:sp>
        <p:nvSpPr>
          <p:cNvPr id="616" name="Shape 616"/>
          <p:cNvSpPr/>
          <p:nvPr/>
        </p:nvSpPr>
        <p:spPr>
          <a:xfrm>
            <a:off x="0" y="3297250"/>
            <a:ext cx="12192000" cy="425700"/>
          </a:xfrm>
          <a:prstGeom prst="rect">
            <a:avLst/>
          </a:prstGeom>
          <a:solidFill>
            <a:srgbClr val="C4D231"/>
          </a:solidFill>
          <a:ln>
            <a:noFill/>
          </a:ln>
        </p:spPr>
        <p:txBody>
          <a:bodyPr lIns="91425" tIns="91425" rIns="91425" bIns="91425" anchor="ctr" anchorCtr="0">
            <a:noAutofit/>
          </a:bodyPr>
          <a:lstStyle/>
          <a:p>
            <a:pPr lvl="0">
              <a:spcBef>
                <a:spcPts val="0"/>
              </a:spcBef>
              <a:buNone/>
            </a:pPr>
            <a:endParaRPr/>
          </a:p>
        </p:txBody>
      </p:sp>
      <p:sp>
        <p:nvSpPr>
          <p:cNvPr id="617" name="Shape 617"/>
          <p:cNvSpPr/>
          <p:nvPr/>
        </p:nvSpPr>
        <p:spPr>
          <a:xfrm>
            <a:off x="0" y="0"/>
            <a:ext cx="12221400" cy="3297300"/>
          </a:xfrm>
          <a:prstGeom prst="rect">
            <a:avLst/>
          </a:prstGeom>
          <a:solidFill>
            <a:srgbClr val="1A315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233"/>
          <p:cNvSpPr/>
          <p:nvPr/>
        </p:nvSpPr>
        <p:spPr>
          <a:xfrm>
            <a:off x="3128248" y="4482300"/>
            <a:ext cx="5935500" cy="851700"/>
          </a:xfrm>
          <a:prstGeom prst="rect">
            <a:avLst/>
          </a:prstGeom>
          <a:noFill/>
          <a:ln>
            <a:noFill/>
          </a:ln>
        </p:spPr>
        <p:txBody>
          <a:bodyPr lIns="45700" tIns="45700" rIns="45700" bIns="45700" anchor="t" anchorCtr="0">
            <a:noAutofit/>
          </a:bodyPr>
          <a:lstStyle/>
          <a:p>
            <a:pPr marL="0" marR="0" lvl="0" indent="0" algn="ctr" rtl="0">
              <a:lnSpc>
                <a:spcPct val="100000"/>
              </a:lnSpc>
              <a:spcBef>
                <a:spcPts val="0"/>
              </a:spcBef>
              <a:spcAft>
                <a:spcPts val="0"/>
              </a:spcAft>
              <a:buClr>
                <a:srgbClr val="000000"/>
              </a:buClr>
              <a:buSzPct val="25000"/>
              <a:buFont typeface="Lato"/>
              <a:buNone/>
            </a:pPr>
            <a:r>
              <a:rPr lang="en-US" sz="4000" b="1" dirty="0" smtClean="0">
                <a:latin typeface="Lato"/>
                <a:ea typeface="Lato"/>
                <a:cs typeface="Lato"/>
                <a:sym typeface="Lato"/>
              </a:rPr>
              <a:t>Teacher Sponsor Training</a:t>
            </a:r>
            <a:endParaRPr lang="en-US" sz="4000" b="1" dirty="0">
              <a:latin typeface="Lato"/>
              <a:ea typeface="Lato"/>
              <a:cs typeface="Lato"/>
              <a:sym typeface="Lato"/>
            </a:endParaRPr>
          </a:p>
        </p:txBody>
      </p:sp>
      <p:sp>
        <p:nvSpPr>
          <p:cNvPr id="9" name="Shape 233"/>
          <p:cNvSpPr/>
          <p:nvPr/>
        </p:nvSpPr>
        <p:spPr>
          <a:xfrm>
            <a:off x="624300" y="1358100"/>
            <a:ext cx="10972800" cy="851700"/>
          </a:xfrm>
          <a:prstGeom prst="rect">
            <a:avLst/>
          </a:prstGeom>
          <a:noFill/>
          <a:ln>
            <a:noFill/>
          </a:ln>
        </p:spPr>
        <p:txBody>
          <a:bodyPr lIns="45700" tIns="45700" rIns="45700" bIns="45700" anchor="t" anchorCtr="0">
            <a:noAutofit/>
          </a:bodyPr>
          <a:lstStyle/>
          <a:p>
            <a:pPr lvl="0" algn="ctr">
              <a:buClr>
                <a:srgbClr val="000000"/>
              </a:buClr>
              <a:buSzPct val="25000"/>
            </a:pPr>
            <a:r>
              <a:rPr lang="en-US" sz="4800" b="1" dirty="0">
                <a:solidFill>
                  <a:schemeClr val="bg1"/>
                </a:solidFill>
                <a:latin typeface="Lato"/>
                <a:ea typeface="Lato"/>
                <a:cs typeface="Lato"/>
                <a:sym typeface="Lato"/>
              </a:rPr>
              <a:t>Office of Private Sector Exchange Program Administration (OPA) </a:t>
            </a:r>
          </a:p>
        </p:txBody>
      </p:sp>
    </p:spTree>
    <p:extLst>
      <p:ext uri="{BB962C8B-B14F-4D97-AF65-F5344CB8AC3E}">
        <p14:creationId xmlns:p14="http://schemas.microsoft.com/office/powerpoint/2010/main" val="3964309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1099" name="Shape 1099"/>
          <p:cNvSpPr/>
          <p:nvPr/>
        </p:nvSpPr>
        <p:spPr>
          <a:xfrm>
            <a:off x="2905539" y="810300"/>
            <a:ext cx="6390861" cy="637500"/>
          </a:xfrm>
          <a:prstGeom prst="rect">
            <a:avLst/>
          </a:prstGeom>
          <a:noFill/>
          <a:ln>
            <a:noFill/>
          </a:ln>
        </p:spPr>
        <p:txBody>
          <a:bodyPr lIns="45700" tIns="45700" rIns="45700" bIns="45700" anchor="t" anchorCtr="0">
            <a:noAutofit/>
          </a:bodyPr>
          <a:lstStyle/>
          <a:p>
            <a:pPr marL="0" marR="0" lvl="0" indent="0" algn="ctr" rtl="0">
              <a:lnSpc>
                <a:spcPct val="100000"/>
              </a:lnSpc>
              <a:spcBef>
                <a:spcPts val="0"/>
              </a:spcBef>
              <a:spcAft>
                <a:spcPts val="0"/>
              </a:spcAft>
              <a:buClr>
                <a:srgbClr val="000000"/>
              </a:buClr>
              <a:buSzPct val="25000"/>
              <a:buFont typeface="Lato"/>
              <a:buNone/>
            </a:pPr>
            <a:r>
              <a:rPr lang="en-US" sz="3600" b="1" i="0" u="none" strike="noStrike" cap="none" dirty="0" smtClean="0">
                <a:solidFill>
                  <a:srgbClr val="242E31"/>
                </a:solidFill>
                <a:latin typeface="Lato"/>
                <a:ea typeface="Lato"/>
                <a:cs typeface="Lato"/>
                <a:sym typeface="Lato"/>
              </a:rPr>
              <a:t>Organizational Chart</a:t>
            </a:r>
            <a:endParaRPr lang="en-US" sz="3600" b="1" i="0" u="none" strike="noStrike" cap="none" dirty="0">
              <a:solidFill>
                <a:srgbClr val="242E31"/>
              </a:solidFill>
              <a:latin typeface="Lato"/>
              <a:ea typeface="Lato"/>
              <a:cs typeface="Lato"/>
              <a:sym typeface="Lato"/>
            </a:endParaRPr>
          </a:p>
        </p:txBody>
      </p:sp>
      <p:grpSp>
        <p:nvGrpSpPr>
          <p:cNvPr id="3" name="Group 2"/>
          <p:cNvGrpSpPr/>
          <p:nvPr/>
        </p:nvGrpSpPr>
        <p:grpSpPr>
          <a:xfrm>
            <a:off x="2515090" y="1981200"/>
            <a:ext cx="7207542" cy="3265456"/>
            <a:chOff x="2515090" y="1282112"/>
            <a:chExt cx="7207542" cy="3265456"/>
          </a:xfrm>
        </p:grpSpPr>
        <p:sp>
          <p:nvSpPr>
            <p:cNvPr id="30" name="Rectangle 29"/>
            <p:cNvSpPr/>
            <p:nvPr/>
          </p:nvSpPr>
          <p:spPr>
            <a:xfrm>
              <a:off x="4343400" y="1282112"/>
              <a:ext cx="3581400" cy="990600"/>
            </a:xfrm>
            <a:prstGeom prst="rect">
              <a:avLst/>
            </a:prstGeom>
            <a:solidFill>
              <a:srgbClr val="8E8E9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uFillTx/>
                </a:defRPr>
              </a:defPPr>
              <a:lvl1pPr marL="0" algn="l" defTabSz="914400" rtl="0" eaLnBrk="1" latinLnBrk="0" hangingPunct="1">
                <a:defRPr sz="1800" kern="1200">
                  <a:solidFill>
                    <a:schemeClr val="lt1"/>
                  </a:solidFill>
                  <a:uFillTx/>
                  <a:latin typeface="+mn-lt"/>
                  <a:ea typeface="+mn-ea"/>
                  <a:cs typeface="+mn-cs"/>
                </a:defRPr>
              </a:lvl1pPr>
              <a:lvl2pPr marL="457200" algn="l" defTabSz="914400" rtl="0" eaLnBrk="1" latinLnBrk="0" hangingPunct="1">
                <a:defRPr sz="1800" kern="1200">
                  <a:solidFill>
                    <a:schemeClr val="lt1"/>
                  </a:solidFill>
                  <a:uFillTx/>
                  <a:latin typeface="+mn-lt"/>
                  <a:ea typeface="+mn-ea"/>
                  <a:cs typeface="+mn-cs"/>
                </a:defRPr>
              </a:lvl2pPr>
              <a:lvl3pPr marL="914400" algn="l" defTabSz="914400" rtl="0" eaLnBrk="1" latinLnBrk="0" hangingPunct="1">
                <a:defRPr sz="1800" kern="1200">
                  <a:solidFill>
                    <a:schemeClr val="lt1"/>
                  </a:solidFill>
                  <a:uFillTx/>
                  <a:latin typeface="+mn-lt"/>
                  <a:ea typeface="+mn-ea"/>
                  <a:cs typeface="+mn-cs"/>
                </a:defRPr>
              </a:lvl3pPr>
              <a:lvl4pPr marL="1371600" algn="l" defTabSz="914400" rtl="0" eaLnBrk="1" latinLnBrk="0" hangingPunct="1">
                <a:defRPr sz="1800" kern="1200">
                  <a:solidFill>
                    <a:schemeClr val="lt1"/>
                  </a:solidFill>
                  <a:uFillTx/>
                  <a:latin typeface="+mn-lt"/>
                  <a:ea typeface="+mn-ea"/>
                  <a:cs typeface="+mn-cs"/>
                </a:defRPr>
              </a:lvl4pPr>
              <a:lvl5pPr marL="1828800" algn="l" defTabSz="914400" rtl="0" eaLnBrk="1" latinLnBrk="0" hangingPunct="1">
                <a:defRPr sz="1800" kern="1200">
                  <a:solidFill>
                    <a:schemeClr val="lt1"/>
                  </a:solidFill>
                  <a:uFillTx/>
                  <a:latin typeface="+mn-lt"/>
                  <a:ea typeface="+mn-ea"/>
                  <a:cs typeface="+mn-cs"/>
                </a:defRPr>
              </a:lvl5pPr>
              <a:lvl6pPr marL="2286000" algn="l" defTabSz="914400" rtl="0" eaLnBrk="1" latinLnBrk="0" hangingPunct="1">
                <a:defRPr sz="1800" kern="1200">
                  <a:solidFill>
                    <a:schemeClr val="lt1"/>
                  </a:solidFill>
                  <a:uFillTx/>
                  <a:latin typeface="+mn-lt"/>
                  <a:ea typeface="+mn-ea"/>
                  <a:cs typeface="+mn-cs"/>
                </a:defRPr>
              </a:lvl6pPr>
              <a:lvl7pPr marL="2743200" algn="l" defTabSz="914400" rtl="0" eaLnBrk="1" latinLnBrk="0" hangingPunct="1">
                <a:defRPr sz="1800" kern="1200">
                  <a:solidFill>
                    <a:schemeClr val="lt1"/>
                  </a:solidFill>
                  <a:uFillTx/>
                  <a:latin typeface="+mn-lt"/>
                  <a:ea typeface="+mn-ea"/>
                  <a:cs typeface="+mn-cs"/>
                </a:defRPr>
              </a:lvl7pPr>
              <a:lvl8pPr marL="3200400" algn="l" defTabSz="914400" rtl="0" eaLnBrk="1" latinLnBrk="0" hangingPunct="1">
                <a:defRPr sz="1800" kern="1200">
                  <a:solidFill>
                    <a:schemeClr val="lt1"/>
                  </a:solidFill>
                  <a:uFillTx/>
                  <a:latin typeface="+mn-lt"/>
                  <a:ea typeface="+mn-ea"/>
                  <a:cs typeface="+mn-cs"/>
                </a:defRPr>
              </a:lvl8pPr>
              <a:lvl9pPr marL="3657600" algn="l" defTabSz="914400" rtl="0" eaLnBrk="1" latinLnBrk="0" hangingPunct="1">
                <a:defRPr sz="1800" kern="1200">
                  <a:solidFill>
                    <a:schemeClr val="lt1"/>
                  </a:solidFill>
                  <a:uFillTx/>
                  <a:latin typeface="+mn-lt"/>
                  <a:ea typeface="+mn-ea"/>
                  <a:cs typeface="+mn-cs"/>
                </a:defRPr>
              </a:lvl9pPr>
            </a:lstStyle>
            <a:p>
              <a:pPr algn="ctr"/>
              <a:r>
                <a:rPr lang="en-US" sz="1600" b="1" dirty="0" smtClean="0">
                  <a:solidFill>
                    <a:schemeClr val="bg1"/>
                  </a:solidFill>
                  <a:latin typeface="Lato" panose="020B0604020202020204" charset="0"/>
                  <a:cs typeface="Times New Roman" panose="02020603050405020304" pitchFamily="18" charset="0"/>
                </a:rPr>
                <a:t>DEPUTY ASSISTANT SECRETARY FOR PRIVATE SECTOR EXCHANGE</a:t>
              </a:r>
              <a:endParaRPr lang="en-US" dirty="0">
                <a:solidFill>
                  <a:schemeClr val="bg1"/>
                </a:solidFill>
                <a:latin typeface="Lato" panose="020B0604020202020204" charset="0"/>
                <a:cs typeface="Times New Roman" panose="02020603050405020304" pitchFamily="18" charset="0"/>
              </a:endParaRPr>
            </a:p>
          </p:txBody>
        </p:sp>
        <p:cxnSp>
          <p:nvCxnSpPr>
            <p:cNvPr id="31" name="Straight Connector 30"/>
            <p:cNvCxnSpPr/>
            <p:nvPr/>
          </p:nvCxnSpPr>
          <p:spPr>
            <a:xfrm>
              <a:off x="6141232" y="2267060"/>
              <a:ext cx="0" cy="22860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flipH="1">
              <a:off x="3398032" y="2495660"/>
              <a:ext cx="2362200" cy="5652"/>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flipH="1">
              <a:off x="5760233" y="2495660"/>
              <a:ext cx="3124199" cy="0"/>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3398032" y="2495660"/>
              <a:ext cx="0" cy="228600"/>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5226832" y="2495660"/>
              <a:ext cx="0" cy="228600"/>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7055632" y="2501312"/>
              <a:ext cx="0" cy="357739"/>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6805891" y="4001946"/>
              <a:ext cx="0" cy="228600"/>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8884432" y="2509839"/>
              <a:ext cx="0" cy="214421"/>
            </a:xfrm>
            <a:prstGeom prst="line">
              <a:avLst/>
            </a:prstGeom>
          </p:spPr>
          <p:style>
            <a:lnRef idx="1">
              <a:schemeClr val="dk1"/>
            </a:lnRef>
            <a:fillRef idx="0">
              <a:schemeClr val="dk1"/>
            </a:fillRef>
            <a:effectRef idx="0">
              <a:schemeClr val="dk1"/>
            </a:effectRef>
            <a:fontRef idx="minor">
              <a:schemeClr val="tx1"/>
            </a:fontRef>
          </p:style>
        </p:cxnSp>
        <p:sp>
          <p:nvSpPr>
            <p:cNvPr id="42" name="Rectangle 41"/>
            <p:cNvSpPr/>
            <p:nvPr/>
          </p:nvSpPr>
          <p:spPr>
            <a:xfrm>
              <a:off x="8001490" y="2738994"/>
              <a:ext cx="1721142" cy="1808574"/>
            </a:xfrm>
            <a:prstGeom prst="rect">
              <a:avLst/>
            </a:prstGeom>
            <a:solidFill>
              <a:srgbClr val="8E8E9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uFillTx/>
                </a:defRPr>
              </a:defPPr>
              <a:lvl1pPr marL="0" algn="l" defTabSz="914400" rtl="0" eaLnBrk="1" latinLnBrk="0" hangingPunct="1">
                <a:defRPr sz="1800" kern="1200">
                  <a:solidFill>
                    <a:schemeClr val="lt1"/>
                  </a:solidFill>
                  <a:uFillTx/>
                  <a:latin typeface="+mn-lt"/>
                  <a:ea typeface="+mn-ea"/>
                  <a:cs typeface="+mn-cs"/>
                </a:defRPr>
              </a:lvl1pPr>
              <a:lvl2pPr marL="457200" algn="l" defTabSz="914400" rtl="0" eaLnBrk="1" latinLnBrk="0" hangingPunct="1">
                <a:defRPr sz="1800" kern="1200">
                  <a:solidFill>
                    <a:schemeClr val="lt1"/>
                  </a:solidFill>
                  <a:uFillTx/>
                  <a:latin typeface="+mn-lt"/>
                  <a:ea typeface="+mn-ea"/>
                  <a:cs typeface="+mn-cs"/>
                </a:defRPr>
              </a:lvl2pPr>
              <a:lvl3pPr marL="914400" algn="l" defTabSz="914400" rtl="0" eaLnBrk="1" latinLnBrk="0" hangingPunct="1">
                <a:defRPr sz="1800" kern="1200">
                  <a:solidFill>
                    <a:schemeClr val="lt1"/>
                  </a:solidFill>
                  <a:uFillTx/>
                  <a:latin typeface="+mn-lt"/>
                  <a:ea typeface="+mn-ea"/>
                  <a:cs typeface="+mn-cs"/>
                </a:defRPr>
              </a:lvl3pPr>
              <a:lvl4pPr marL="1371600" algn="l" defTabSz="914400" rtl="0" eaLnBrk="1" latinLnBrk="0" hangingPunct="1">
                <a:defRPr sz="1800" kern="1200">
                  <a:solidFill>
                    <a:schemeClr val="lt1"/>
                  </a:solidFill>
                  <a:uFillTx/>
                  <a:latin typeface="+mn-lt"/>
                  <a:ea typeface="+mn-ea"/>
                  <a:cs typeface="+mn-cs"/>
                </a:defRPr>
              </a:lvl4pPr>
              <a:lvl5pPr marL="1828800" algn="l" defTabSz="914400" rtl="0" eaLnBrk="1" latinLnBrk="0" hangingPunct="1">
                <a:defRPr sz="1800" kern="1200">
                  <a:solidFill>
                    <a:schemeClr val="lt1"/>
                  </a:solidFill>
                  <a:uFillTx/>
                  <a:latin typeface="+mn-lt"/>
                  <a:ea typeface="+mn-ea"/>
                  <a:cs typeface="+mn-cs"/>
                </a:defRPr>
              </a:lvl5pPr>
              <a:lvl6pPr marL="2286000" algn="l" defTabSz="914400" rtl="0" eaLnBrk="1" latinLnBrk="0" hangingPunct="1">
                <a:defRPr sz="1800" kern="1200">
                  <a:solidFill>
                    <a:schemeClr val="lt1"/>
                  </a:solidFill>
                  <a:uFillTx/>
                  <a:latin typeface="+mn-lt"/>
                  <a:ea typeface="+mn-ea"/>
                  <a:cs typeface="+mn-cs"/>
                </a:defRPr>
              </a:lvl6pPr>
              <a:lvl7pPr marL="2743200" algn="l" defTabSz="914400" rtl="0" eaLnBrk="1" latinLnBrk="0" hangingPunct="1">
                <a:defRPr sz="1800" kern="1200">
                  <a:solidFill>
                    <a:schemeClr val="lt1"/>
                  </a:solidFill>
                  <a:uFillTx/>
                  <a:latin typeface="+mn-lt"/>
                  <a:ea typeface="+mn-ea"/>
                  <a:cs typeface="+mn-cs"/>
                </a:defRPr>
              </a:lvl7pPr>
              <a:lvl8pPr marL="3200400" algn="l" defTabSz="914400" rtl="0" eaLnBrk="1" latinLnBrk="0" hangingPunct="1">
                <a:defRPr sz="1800" kern="1200">
                  <a:solidFill>
                    <a:schemeClr val="lt1"/>
                  </a:solidFill>
                  <a:uFillTx/>
                  <a:latin typeface="+mn-lt"/>
                  <a:ea typeface="+mn-ea"/>
                  <a:cs typeface="+mn-cs"/>
                </a:defRPr>
              </a:lvl8pPr>
              <a:lvl9pPr marL="3657600" algn="l" defTabSz="914400" rtl="0" eaLnBrk="1" latinLnBrk="0" hangingPunct="1">
                <a:defRPr sz="1800" kern="1200">
                  <a:solidFill>
                    <a:schemeClr val="lt1"/>
                  </a:solidFill>
                  <a:uFillTx/>
                  <a:latin typeface="+mn-lt"/>
                  <a:ea typeface="+mn-ea"/>
                  <a:cs typeface="+mn-cs"/>
                </a:defRPr>
              </a:lvl9pPr>
            </a:lstStyle>
            <a:p>
              <a:pPr algn="ctr"/>
              <a:r>
                <a:rPr lang="en-US" sz="1400" b="1" dirty="0" smtClean="0">
                  <a:solidFill>
                    <a:schemeClr val="bg1"/>
                  </a:solidFill>
                  <a:latin typeface="Lato" panose="020B0604020202020204" charset="0"/>
                  <a:cs typeface="Times New Roman" panose="02020603050405020304" pitchFamily="18" charset="0"/>
                </a:rPr>
                <a:t>OFFICE OF EXCHANGE COORDINATION &amp; COMPLIANCE</a:t>
              </a:r>
              <a:endParaRPr lang="en-US" sz="1400" dirty="0">
                <a:solidFill>
                  <a:schemeClr val="bg1"/>
                </a:solidFill>
                <a:latin typeface="Lato" panose="020B0604020202020204" charset="0"/>
                <a:cs typeface="Times New Roman" panose="02020603050405020304" pitchFamily="18" charset="0"/>
              </a:endParaRPr>
            </a:p>
          </p:txBody>
        </p:sp>
        <p:sp>
          <p:nvSpPr>
            <p:cNvPr id="43" name="Rectangle 42"/>
            <p:cNvSpPr/>
            <p:nvPr/>
          </p:nvSpPr>
          <p:spPr>
            <a:xfrm>
              <a:off x="6172690" y="2738994"/>
              <a:ext cx="1721142" cy="1808574"/>
            </a:xfrm>
            <a:prstGeom prst="rect">
              <a:avLst/>
            </a:prstGeom>
            <a:solidFill>
              <a:srgbClr val="8E8E90"/>
            </a:solidFill>
            <a:ln>
              <a:solidFill>
                <a:srgbClr val="C4D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uFillTx/>
                </a:defRPr>
              </a:defPPr>
              <a:lvl1pPr marL="0" algn="l" defTabSz="914400" rtl="0" eaLnBrk="1" latinLnBrk="0" hangingPunct="1">
                <a:defRPr sz="1800" kern="1200">
                  <a:solidFill>
                    <a:schemeClr val="lt1"/>
                  </a:solidFill>
                  <a:uFillTx/>
                  <a:latin typeface="+mn-lt"/>
                  <a:ea typeface="+mn-ea"/>
                  <a:cs typeface="+mn-cs"/>
                </a:defRPr>
              </a:lvl1pPr>
              <a:lvl2pPr marL="457200" algn="l" defTabSz="914400" rtl="0" eaLnBrk="1" latinLnBrk="0" hangingPunct="1">
                <a:defRPr sz="1800" kern="1200">
                  <a:solidFill>
                    <a:schemeClr val="lt1"/>
                  </a:solidFill>
                  <a:uFillTx/>
                  <a:latin typeface="+mn-lt"/>
                  <a:ea typeface="+mn-ea"/>
                  <a:cs typeface="+mn-cs"/>
                </a:defRPr>
              </a:lvl2pPr>
              <a:lvl3pPr marL="914400" algn="l" defTabSz="914400" rtl="0" eaLnBrk="1" latinLnBrk="0" hangingPunct="1">
                <a:defRPr sz="1800" kern="1200">
                  <a:solidFill>
                    <a:schemeClr val="lt1"/>
                  </a:solidFill>
                  <a:uFillTx/>
                  <a:latin typeface="+mn-lt"/>
                  <a:ea typeface="+mn-ea"/>
                  <a:cs typeface="+mn-cs"/>
                </a:defRPr>
              </a:lvl3pPr>
              <a:lvl4pPr marL="1371600" algn="l" defTabSz="914400" rtl="0" eaLnBrk="1" latinLnBrk="0" hangingPunct="1">
                <a:defRPr sz="1800" kern="1200">
                  <a:solidFill>
                    <a:schemeClr val="lt1"/>
                  </a:solidFill>
                  <a:uFillTx/>
                  <a:latin typeface="+mn-lt"/>
                  <a:ea typeface="+mn-ea"/>
                  <a:cs typeface="+mn-cs"/>
                </a:defRPr>
              </a:lvl4pPr>
              <a:lvl5pPr marL="1828800" algn="l" defTabSz="914400" rtl="0" eaLnBrk="1" latinLnBrk="0" hangingPunct="1">
                <a:defRPr sz="1800" kern="1200">
                  <a:solidFill>
                    <a:schemeClr val="lt1"/>
                  </a:solidFill>
                  <a:uFillTx/>
                  <a:latin typeface="+mn-lt"/>
                  <a:ea typeface="+mn-ea"/>
                  <a:cs typeface="+mn-cs"/>
                </a:defRPr>
              </a:lvl5pPr>
              <a:lvl6pPr marL="2286000" algn="l" defTabSz="914400" rtl="0" eaLnBrk="1" latinLnBrk="0" hangingPunct="1">
                <a:defRPr sz="1800" kern="1200">
                  <a:solidFill>
                    <a:schemeClr val="lt1"/>
                  </a:solidFill>
                  <a:uFillTx/>
                  <a:latin typeface="+mn-lt"/>
                  <a:ea typeface="+mn-ea"/>
                  <a:cs typeface="+mn-cs"/>
                </a:defRPr>
              </a:lvl6pPr>
              <a:lvl7pPr marL="2743200" algn="l" defTabSz="914400" rtl="0" eaLnBrk="1" latinLnBrk="0" hangingPunct="1">
                <a:defRPr sz="1800" kern="1200">
                  <a:solidFill>
                    <a:schemeClr val="lt1"/>
                  </a:solidFill>
                  <a:uFillTx/>
                  <a:latin typeface="+mn-lt"/>
                  <a:ea typeface="+mn-ea"/>
                  <a:cs typeface="+mn-cs"/>
                </a:defRPr>
              </a:lvl7pPr>
              <a:lvl8pPr marL="3200400" algn="l" defTabSz="914400" rtl="0" eaLnBrk="1" latinLnBrk="0" hangingPunct="1">
                <a:defRPr sz="1800" kern="1200">
                  <a:solidFill>
                    <a:schemeClr val="lt1"/>
                  </a:solidFill>
                  <a:uFillTx/>
                  <a:latin typeface="+mn-lt"/>
                  <a:ea typeface="+mn-ea"/>
                  <a:cs typeface="+mn-cs"/>
                </a:defRPr>
              </a:lvl8pPr>
              <a:lvl9pPr marL="3657600" algn="l" defTabSz="914400" rtl="0" eaLnBrk="1" latinLnBrk="0" hangingPunct="1">
                <a:defRPr sz="1800" kern="1200">
                  <a:solidFill>
                    <a:schemeClr val="lt1"/>
                  </a:solidFill>
                  <a:uFillTx/>
                  <a:latin typeface="+mn-lt"/>
                  <a:ea typeface="+mn-ea"/>
                  <a:cs typeface="+mn-cs"/>
                </a:defRPr>
              </a:lvl9pPr>
            </a:lstStyle>
            <a:p>
              <a:pPr algn="ctr"/>
              <a:r>
                <a:rPr lang="en-US" sz="1400" b="1" dirty="0" smtClean="0">
                  <a:solidFill>
                    <a:schemeClr val="bg1"/>
                  </a:solidFill>
                  <a:latin typeface="Lato" panose="020B0604020202020204" charset="0"/>
                  <a:cs typeface="Times New Roman" panose="02020603050405020304" pitchFamily="18" charset="0"/>
                </a:rPr>
                <a:t>OFFICE OF PRIVATE SECTOR EXCHANGE PROGRAM </a:t>
              </a:r>
              <a:r>
                <a:rPr lang="en-US" sz="1350" b="1" dirty="0" smtClean="0">
                  <a:solidFill>
                    <a:schemeClr val="bg1"/>
                  </a:solidFill>
                  <a:latin typeface="Lato" panose="020B0604020202020204" charset="0"/>
                  <a:cs typeface="Times New Roman" panose="02020603050405020304" pitchFamily="18" charset="0"/>
                </a:rPr>
                <a:t>ADMINISTRATION</a:t>
              </a:r>
              <a:endParaRPr lang="en-US" sz="1350" dirty="0">
                <a:solidFill>
                  <a:schemeClr val="bg1"/>
                </a:solidFill>
                <a:latin typeface="Lato" panose="020B0604020202020204" charset="0"/>
                <a:cs typeface="Times New Roman" panose="02020603050405020304" pitchFamily="18" charset="0"/>
              </a:endParaRPr>
            </a:p>
          </p:txBody>
        </p:sp>
        <p:sp>
          <p:nvSpPr>
            <p:cNvPr id="44" name="Rectangle 43"/>
            <p:cNvSpPr/>
            <p:nvPr/>
          </p:nvSpPr>
          <p:spPr>
            <a:xfrm>
              <a:off x="4343890" y="2738994"/>
              <a:ext cx="1721142" cy="1808574"/>
            </a:xfrm>
            <a:prstGeom prst="rect">
              <a:avLst/>
            </a:prstGeom>
            <a:solidFill>
              <a:srgbClr val="8E8E9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uFillTx/>
                </a:defRPr>
              </a:defPPr>
              <a:lvl1pPr marL="0" algn="l" defTabSz="914400" rtl="0" eaLnBrk="1" latinLnBrk="0" hangingPunct="1">
                <a:defRPr sz="1800" kern="1200">
                  <a:solidFill>
                    <a:schemeClr val="lt1"/>
                  </a:solidFill>
                  <a:uFillTx/>
                  <a:latin typeface="+mn-lt"/>
                  <a:ea typeface="+mn-ea"/>
                  <a:cs typeface="+mn-cs"/>
                </a:defRPr>
              </a:lvl1pPr>
              <a:lvl2pPr marL="457200" algn="l" defTabSz="914400" rtl="0" eaLnBrk="1" latinLnBrk="0" hangingPunct="1">
                <a:defRPr sz="1800" kern="1200">
                  <a:solidFill>
                    <a:schemeClr val="lt1"/>
                  </a:solidFill>
                  <a:uFillTx/>
                  <a:latin typeface="+mn-lt"/>
                  <a:ea typeface="+mn-ea"/>
                  <a:cs typeface="+mn-cs"/>
                </a:defRPr>
              </a:lvl2pPr>
              <a:lvl3pPr marL="914400" algn="l" defTabSz="914400" rtl="0" eaLnBrk="1" latinLnBrk="0" hangingPunct="1">
                <a:defRPr sz="1800" kern="1200">
                  <a:solidFill>
                    <a:schemeClr val="lt1"/>
                  </a:solidFill>
                  <a:uFillTx/>
                  <a:latin typeface="+mn-lt"/>
                  <a:ea typeface="+mn-ea"/>
                  <a:cs typeface="+mn-cs"/>
                </a:defRPr>
              </a:lvl3pPr>
              <a:lvl4pPr marL="1371600" algn="l" defTabSz="914400" rtl="0" eaLnBrk="1" latinLnBrk="0" hangingPunct="1">
                <a:defRPr sz="1800" kern="1200">
                  <a:solidFill>
                    <a:schemeClr val="lt1"/>
                  </a:solidFill>
                  <a:uFillTx/>
                  <a:latin typeface="+mn-lt"/>
                  <a:ea typeface="+mn-ea"/>
                  <a:cs typeface="+mn-cs"/>
                </a:defRPr>
              </a:lvl4pPr>
              <a:lvl5pPr marL="1828800" algn="l" defTabSz="914400" rtl="0" eaLnBrk="1" latinLnBrk="0" hangingPunct="1">
                <a:defRPr sz="1800" kern="1200">
                  <a:solidFill>
                    <a:schemeClr val="lt1"/>
                  </a:solidFill>
                  <a:uFillTx/>
                  <a:latin typeface="+mn-lt"/>
                  <a:ea typeface="+mn-ea"/>
                  <a:cs typeface="+mn-cs"/>
                </a:defRPr>
              </a:lvl5pPr>
              <a:lvl6pPr marL="2286000" algn="l" defTabSz="914400" rtl="0" eaLnBrk="1" latinLnBrk="0" hangingPunct="1">
                <a:defRPr sz="1800" kern="1200">
                  <a:solidFill>
                    <a:schemeClr val="lt1"/>
                  </a:solidFill>
                  <a:uFillTx/>
                  <a:latin typeface="+mn-lt"/>
                  <a:ea typeface="+mn-ea"/>
                  <a:cs typeface="+mn-cs"/>
                </a:defRPr>
              </a:lvl6pPr>
              <a:lvl7pPr marL="2743200" algn="l" defTabSz="914400" rtl="0" eaLnBrk="1" latinLnBrk="0" hangingPunct="1">
                <a:defRPr sz="1800" kern="1200">
                  <a:solidFill>
                    <a:schemeClr val="lt1"/>
                  </a:solidFill>
                  <a:uFillTx/>
                  <a:latin typeface="+mn-lt"/>
                  <a:ea typeface="+mn-ea"/>
                  <a:cs typeface="+mn-cs"/>
                </a:defRPr>
              </a:lvl7pPr>
              <a:lvl8pPr marL="3200400" algn="l" defTabSz="914400" rtl="0" eaLnBrk="1" latinLnBrk="0" hangingPunct="1">
                <a:defRPr sz="1800" kern="1200">
                  <a:solidFill>
                    <a:schemeClr val="lt1"/>
                  </a:solidFill>
                  <a:uFillTx/>
                  <a:latin typeface="+mn-lt"/>
                  <a:ea typeface="+mn-ea"/>
                  <a:cs typeface="+mn-cs"/>
                </a:defRPr>
              </a:lvl8pPr>
              <a:lvl9pPr marL="3657600" algn="l" defTabSz="914400" rtl="0" eaLnBrk="1" latinLnBrk="0" hangingPunct="1">
                <a:defRPr sz="1800" kern="1200">
                  <a:solidFill>
                    <a:schemeClr val="lt1"/>
                  </a:solidFill>
                  <a:uFillTx/>
                  <a:latin typeface="+mn-lt"/>
                  <a:ea typeface="+mn-ea"/>
                  <a:cs typeface="+mn-cs"/>
                </a:defRPr>
              </a:lvl9pPr>
            </a:lstStyle>
            <a:p>
              <a:pPr algn="ctr"/>
              <a:r>
                <a:rPr lang="en-US" sz="1600" b="1" dirty="0" smtClean="0">
                  <a:solidFill>
                    <a:schemeClr val="bg1"/>
                  </a:solidFill>
                  <a:latin typeface="Lato" panose="020B0604020202020204" charset="0"/>
                  <a:cs typeface="Times New Roman" panose="02020603050405020304" pitchFamily="18" charset="0"/>
                </a:rPr>
                <a:t>OFFICE OF DESIGNATION</a:t>
              </a:r>
              <a:endParaRPr lang="en-US" sz="1600" dirty="0">
                <a:solidFill>
                  <a:schemeClr val="bg1"/>
                </a:solidFill>
                <a:latin typeface="Lato" panose="020B0604020202020204" charset="0"/>
                <a:cs typeface="Times New Roman" panose="02020603050405020304" pitchFamily="18" charset="0"/>
              </a:endParaRPr>
            </a:p>
          </p:txBody>
        </p:sp>
        <p:sp>
          <p:nvSpPr>
            <p:cNvPr id="45" name="Rectangle 44"/>
            <p:cNvSpPr/>
            <p:nvPr/>
          </p:nvSpPr>
          <p:spPr>
            <a:xfrm>
              <a:off x="2515090" y="2733785"/>
              <a:ext cx="1721142" cy="1808574"/>
            </a:xfrm>
            <a:prstGeom prst="rect">
              <a:avLst/>
            </a:prstGeom>
            <a:solidFill>
              <a:srgbClr val="8E8E9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uFillTx/>
                </a:defRPr>
              </a:defPPr>
              <a:lvl1pPr marL="0" algn="l" defTabSz="914400" rtl="0" eaLnBrk="1" latinLnBrk="0" hangingPunct="1">
                <a:defRPr sz="1800" kern="1200">
                  <a:solidFill>
                    <a:schemeClr val="lt1"/>
                  </a:solidFill>
                  <a:uFillTx/>
                  <a:latin typeface="+mn-lt"/>
                  <a:ea typeface="+mn-ea"/>
                  <a:cs typeface="+mn-cs"/>
                </a:defRPr>
              </a:lvl1pPr>
              <a:lvl2pPr marL="457200" algn="l" defTabSz="914400" rtl="0" eaLnBrk="1" latinLnBrk="0" hangingPunct="1">
                <a:defRPr sz="1800" kern="1200">
                  <a:solidFill>
                    <a:schemeClr val="lt1"/>
                  </a:solidFill>
                  <a:uFillTx/>
                  <a:latin typeface="+mn-lt"/>
                  <a:ea typeface="+mn-ea"/>
                  <a:cs typeface="+mn-cs"/>
                </a:defRPr>
              </a:lvl2pPr>
              <a:lvl3pPr marL="914400" algn="l" defTabSz="914400" rtl="0" eaLnBrk="1" latinLnBrk="0" hangingPunct="1">
                <a:defRPr sz="1800" kern="1200">
                  <a:solidFill>
                    <a:schemeClr val="lt1"/>
                  </a:solidFill>
                  <a:uFillTx/>
                  <a:latin typeface="+mn-lt"/>
                  <a:ea typeface="+mn-ea"/>
                  <a:cs typeface="+mn-cs"/>
                </a:defRPr>
              </a:lvl3pPr>
              <a:lvl4pPr marL="1371600" algn="l" defTabSz="914400" rtl="0" eaLnBrk="1" latinLnBrk="0" hangingPunct="1">
                <a:defRPr sz="1800" kern="1200">
                  <a:solidFill>
                    <a:schemeClr val="lt1"/>
                  </a:solidFill>
                  <a:uFillTx/>
                  <a:latin typeface="+mn-lt"/>
                  <a:ea typeface="+mn-ea"/>
                  <a:cs typeface="+mn-cs"/>
                </a:defRPr>
              </a:lvl4pPr>
              <a:lvl5pPr marL="1828800" algn="l" defTabSz="914400" rtl="0" eaLnBrk="1" latinLnBrk="0" hangingPunct="1">
                <a:defRPr sz="1800" kern="1200">
                  <a:solidFill>
                    <a:schemeClr val="lt1"/>
                  </a:solidFill>
                  <a:uFillTx/>
                  <a:latin typeface="+mn-lt"/>
                  <a:ea typeface="+mn-ea"/>
                  <a:cs typeface="+mn-cs"/>
                </a:defRPr>
              </a:lvl5pPr>
              <a:lvl6pPr marL="2286000" algn="l" defTabSz="914400" rtl="0" eaLnBrk="1" latinLnBrk="0" hangingPunct="1">
                <a:defRPr sz="1800" kern="1200">
                  <a:solidFill>
                    <a:schemeClr val="lt1"/>
                  </a:solidFill>
                  <a:uFillTx/>
                  <a:latin typeface="+mn-lt"/>
                  <a:ea typeface="+mn-ea"/>
                  <a:cs typeface="+mn-cs"/>
                </a:defRPr>
              </a:lvl6pPr>
              <a:lvl7pPr marL="2743200" algn="l" defTabSz="914400" rtl="0" eaLnBrk="1" latinLnBrk="0" hangingPunct="1">
                <a:defRPr sz="1800" kern="1200">
                  <a:solidFill>
                    <a:schemeClr val="lt1"/>
                  </a:solidFill>
                  <a:uFillTx/>
                  <a:latin typeface="+mn-lt"/>
                  <a:ea typeface="+mn-ea"/>
                  <a:cs typeface="+mn-cs"/>
                </a:defRPr>
              </a:lvl7pPr>
              <a:lvl8pPr marL="3200400" algn="l" defTabSz="914400" rtl="0" eaLnBrk="1" latinLnBrk="0" hangingPunct="1">
                <a:defRPr sz="1800" kern="1200">
                  <a:solidFill>
                    <a:schemeClr val="lt1"/>
                  </a:solidFill>
                  <a:uFillTx/>
                  <a:latin typeface="+mn-lt"/>
                  <a:ea typeface="+mn-ea"/>
                  <a:cs typeface="+mn-cs"/>
                </a:defRPr>
              </a:lvl8pPr>
              <a:lvl9pPr marL="3657600" algn="l" defTabSz="914400" rtl="0" eaLnBrk="1" latinLnBrk="0" hangingPunct="1">
                <a:defRPr sz="1800" kern="1200">
                  <a:solidFill>
                    <a:schemeClr val="lt1"/>
                  </a:solidFill>
                  <a:uFillTx/>
                  <a:latin typeface="+mn-lt"/>
                  <a:ea typeface="+mn-ea"/>
                  <a:cs typeface="+mn-cs"/>
                </a:defRPr>
              </a:lvl9pPr>
            </a:lstStyle>
            <a:p>
              <a:pPr algn="ctr"/>
              <a:r>
                <a:rPr lang="en-US" sz="1600" b="1" dirty="0" smtClean="0">
                  <a:solidFill>
                    <a:schemeClr val="bg1"/>
                  </a:solidFill>
                  <a:latin typeface="Lato" panose="020B0604020202020204" charset="0"/>
                  <a:cs typeface="Times New Roman" panose="02020603050405020304" pitchFamily="18" charset="0"/>
                </a:rPr>
                <a:t>POLICY &amp; PROGRAM SUPPORT</a:t>
              </a:r>
              <a:endParaRPr lang="en-US" sz="1600" dirty="0">
                <a:solidFill>
                  <a:schemeClr val="bg1"/>
                </a:solidFill>
                <a:latin typeface="Lato" panose="020B0604020202020204" charset="0"/>
                <a:cs typeface="Times New Roman" panose="02020603050405020304" pitchFamily="18" charset="0"/>
              </a:endParaRPr>
            </a:p>
          </p:txBody>
        </p:sp>
      </p:grpSp>
    </p:spTree>
    <p:extLst>
      <p:ext uri="{BB962C8B-B14F-4D97-AF65-F5344CB8AC3E}">
        <p14:creationId xmlns:p14="http://schemas.microsoft.com/office/powerpoint/2010/main" val="3807813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2"/>
        <p:cNvGrpSpPr/>
        <p:nvPr/>
      </p:nvGrpSpPr>
      <p:grpSpPr>
        <a:xfrm>
          <a:off x="0" y="0"/>
          <a:ext cx="0" cy="0"/>
          <a:chOff x="0" y="0"/>
          <a:chExt cx="0" cy="0"/>
        </a:xfrm>
      </p:grpSpPr>
      <p:sp>
        <p:nvSpPr>
          <p:cNvPr id="434" name="Shape 434"/>
          <p:cNvSpPr/>
          <p:nvPr/>
        </p:nvSpPr>
        <p:spPr>
          <a:xfrm>
            <a:off x="1648388" y="2473733"/>
            <a:ext cx="3414985" cy="336523"/>
          </a:xfrm>
          <a:prstGeom prst="rect">
            <a:avLst/>
          </a:prstGeom>
          <a:noFill/>
          <a:ln>
            <a:noFill/>
          </a:ln>
        </p:spPr>
        <p:txBody>
          <a:bodyPr lIns="45700" tIns="45700" rIns="45700" bIns="45700" anchor="t" anchorCtr="0">
            <a:noAutofit/>
          </a:bodyPr>
          <a:lstStyle/>
          <a:p>
            <a:pPr marL="0" marR="0" lvl="0" indent="0" algn="just" defTabSz="914400" rtl="0" eaLnBrk="1" fontAlgn="auto" latinLnBrk="0" hangingPunct="1">
              <a:lnSpc>
                <a:spcPct val="150000"/>
              </a:lnSpc>
              <a:spcBef>
                <a:spcPts val="0"/>
              </a:spcBef>
              <a:spcAft>
                <a:spcPts val="0"/>
              </a:spcAft>
              <a:buClr>
                <a:srgbClr val="000000"/>
              </a:buClr>
              <a:buSzPct val="25000"/>
              <a:buFont typeface="Lato"/>
              <a:buNone/>
              <a:tabLst/>
              <a:defRPr/>
            </a:pPr>
            <a:r>
              <a:rPr kumimoji="0" lang="en-US" sz="1400" b="1" i="0" u="none" strike="noStrike" kern="0" cap="none" spc="0" normalizeH="0" baseline="0" noProof="0" dirty="0" smtClean="0">
                <a:ln>
                  <a:noFill/>
                </a:ln>
                <a:solidFill>
                  <a:srgbClr val="000000"/>
                </a:solidFill>
                <a:effectLst/>
                <a:uLnTx/>
                <a:uFillTx/>
                <a:latin typeface="Lato"/>
                <a:ea typeface="Lato"/>
                <a:cs typeface="Lato"/>
                <a:sym typeface="Lato"/>
              </a:rPr>
              <a:t>DESIGNATIONS </a:t>
            </a:r>
            <a:endParaRPr kumimoji="0" lang="en-US" sz="1400" b="1" i="0" u="none" strike="noStrike" kern="0" cap="none" spc="0" normalizeH="0" baseline="0" noProof="0" dirty="0">
              <a:ln>
                <a:noFill/>
              </a:ln>
              <a:solidFill>
                <a:srgbClr val="000000"/>
              </a:solidFill>
              <a:effectLst/>
              <a:uLnTx/>
              <a:uFillTx/>
              <a:latin typeface="Lato"/>
              <a:ea typeface="Lato"/>
              <a:cs typeface="Lato"/>
              <a:sym typeface="Lato"/>
            </a:endParaRPr>
          </a:p>
        </p:txBody>
      </p:sp>
      <p:sp>
        <p:nvSpPr>
          <p:cNvPr id="435" name="Shape 435"/>
          <p:cNvSpPr/>
          <p:nvPr/>
        </p:nvSpPr>
        <p:spPr>
          <a:xfrm>
            <a:off x="1670876" y="2780924"/>
            <a:ext cx="2488799" cy="472500"/>
          </a:xfrm>
          <a:prstGeom prst="rect">
            <a:avLst/>
          </a:prstGeom>
          <a:noFill/>
          <a:ln>
            <a:noFill/>
          </a:ln>
        </p:spPr>
        <p:txBody>
          <a:bodyPr lIns="45700" tIns="45700" rIns="45700" bIns="45700"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Pct val="25000"/>
              <a:buFont typeface="Lato"/>
              <a:buNone/>
              <a:tabLst/>
              <a:defRPr/>
            </a:pPr>
            <a:r>
              <a:rPr kumimoji="0" lang="en-US" b="0" i="0" u="none" strike="noStrike" kern="0" cap="none" spc="0" normalizeH="0" baseline="0" noProof="0" dirty="0" smtClean="0">
                <a:ln>
                  <a:noFill/>
                </a:ln>
                <a:solidFill>
                  <a:srgbClr val="242E31"/>
                </a:solidFill>
                <a:effectLst/>
                <a:uLnTx/>
                <a:uFillTx/>
                <a:latin typeface="Lato"/>
                <a:ea typeface="Lato"/>
                <a:cs typeface="Lato"/>
                <a:sym typeface="Lato"/>
              </a:rPr>
              <a:t>New sponsor applications, and </a:t>
            </a:r>
            <a:r>
              <a:rPr kumimoji="0" lang="en-US" b="0" i="0" u="none" strike="noStrike" kern="0" cap="none" spc="0" normalizeH="0" baseline="0" noProof="0" dirty="0" err="1" smtClean="0">
                <a:ln>
                  <a:noFill/>
                </a:ln>
                <a:solidFill>
                  <a:srgbClr val="242E31"/>
                </a:solidFill>
                <a:effectLst/>
                <a:uLnTx/>
                <a:uFillTx/>
                <a:latin typeface="Lato"/>
                <a:ea typeface="Lato"/>
                <a:cs typeface="Lato"/>
                <a:sym typeface="Lato"/>
              </a:rPr>
              <a:t>redesignation</a:t>
            </a:r>
            <a:r>
              <a:rPr kumimoji="0" lang="en-US" b="0" i="0" u="none" strike="noStrike" kern="0" cap="none" spc="0" normalizeH="0" baseline="0" noProof="0" dirty="0" smtClean="0">
                <a:ln>
                  <a:noFill/>
                </a:ln>
                <a:solidFill>
                  <a:srgbClr val="242E31"/>
                </a:solidFill>
                <a:effectLst/>
                <a:uLnTx/>
                <a:uFillTx/>
                <a:latin typeface="Lato"/>
                <a:ea typeface="Lato"/>
                <a:cs typeface="Lato"/>
                <a:sym typeface="Lato"/>
              </a:rPr>
              <a:t> of current sponsors.</a:t>
            </a:r>
            <a:endParaRPr kumimoji="0" lang="en-US" b="0" i="0" u="none" strike="noStrike" kern="0" cap="none" spc="0" normalizeH="0" baseline="0" noProof="0" dirty="0">
              <a:ln>
                <a:noFill/>
              </a:ln>
              <a:solidFill>
                <a:srgbClr val="242E31"/>
              </a:solidFill>
              <a:effectLst/>
              <a:uLnTx/>
              <a:uFillTx/>
              <a:latin typeface="Lato"/>
              <a:ea typeface="Lato"/>
              <a:cs typeface="Lato"/>
              <a:sym typeface="Lato"/>
            </a:endParaRPr>
          </a:p>
        </p:txBody>
      </p:sp>
      <p:sp>
        <p:nvSpPr>
          <p:cNvPr id="437" name="Shape 437"/>
          <p:cNvSpPr/>
          <p:nvPr/>
        </p:nvSpPr>
        <p:spPr>
          <a:xfrm>
            <a:off x="5200761" y="2473734"/>
            <a:ext cx="2173200" cy="307200"/>
          </a:xfrm>
          <a:prstGeom prst="rect">
            <a:avLst/>
          </a:prstGeom>
          <a:noFill/>
          <a:ln>
            <a:noFill/>
          </a:ln>
        </p:spPr>
        <p:txBody>
          <a:bodyPr lIns="45700" tIns="45700" rIns="45700" bIns="45700" anchor="t" anchorCtr="0">
            <a:noAutofit/>
          </a:bodyPr>
          <a:lstStyle/>
          <a:p>
            <a:pPr marL="0" marR="0" lvl="0" indent="0" algn="just" defTabSz="914400" rtl="0" eaLnBrk="1" fontAlgn="auto" latinLnBrk="0" hangingPunct="1">
              <a:lnSpc>
                <a:spcPct val="150000"/>
              </a:lnSpc>
              <a:spcBef>
                <a:spcPts val="0"/>
              </a:spcBef>
              <a:spcAft>
                <a:spcPts val="0"/>
              </a:spcAft>
              <a:buClr>
                <a:srgbClr val="000000"/>
              </a:buClr>
              <a:buSzPct val="25000"/>
              <a:buFont typeface="Lato"/>
              <a:buNone/>
              <a:tabLst/>
              <a:defRPr/>
            </a:pPr>
            <a:r>
              <a:rPr kumimoji="0" lang="en-US" sz="1400" b="1" i="0" u="none" strike="noStrike" kern="0" cap="none" spc="0" normalizeH="0" baseline="0" noProof="0" dirty="0" smtClean="0">
                <a:ln>
                  <a:noFill/>
                </a:ln>
                <a:solidFill>
                  <a:srgbClr val="000000"/>
                </a:solidFill>
                <a:effectLst/>
                <a:uLnTx/>
                <a:uFillTx/>
                <a:latin typeface="Lato"/>
                <a:ea typeface="Lato"/>
                <a:cs typeface="Lato"/>
                <a:sym typeface="Lato"/>
              </a:rPr>
              <a:t>OUTREACH</a:t>
            </a:r>
            <a:endParaRPr kumimoji="0" lang="en-US" sz="1400" b="1" i="0" u="none" strike="noStrike" kern="0" cap="none" spc="0" normalizeH="0" baseline="0" noProof="0" dirty="0">
              <a:ln>
                <a:noFill/>
              </a:ln>
              <a:solidFill>
                <a:srgbClr val="000000"/>
              </a:solidFill>
              <a:effectLst/>
              <a:uLnTx/>
              <a:uFillTx/>
              <a:latin typeface="Lato"/>
              <a:ea typeface="Lato"/>
              <a:cs typeface="Lato"/>
              <a:sym typeface="Lato"/>
            </a:endParaRPr>
          </a:p>
        </p:txBody>
      </p:sp>
      <p:sp>
        <p:nvSpPr>
          <p:cNvPr id="438" name="Shape 438"/>
          <p:cNvSpPr/>
          <p:nvPr/>
        </p:nvSpPr>
        <p:spPr>
          <a:xfrm>
            <a:off x="5234486" y="2780924"/>
            <a:ext cx="2488800" cy="472500"/>
          </a:xfrm>
          <a:prstGeom prst="rect">
            <a:avLst/>
          </a:prstGeom>
          <a:noFill/>
          <a:ln>
            <a:noFill/>
          </a:ln>
        </p:spPr>
        <p:txBody>
          <a:bodyPr lIns="45700" tIns="45700" rIns="45700" bIns="45700"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Pct val="25000"/>
              <a:buFont typeface="Lato"/>
              <a:buNone/>
              <a:tabLst/>
              <a:defRPr/>
            </a:pPr>
            <a:r>
              <a:rPr kumimoji="0" lang="en-US" b="0" i="0" u="none" strike="noStrike" kern="0" cap="none" spc="0" normalizeH="0" baseline="0" noProof="0" dirty="0" smtClean="0">
                <a:ln>
                  <a:noFill/>
                </a:ln>
                <a:solidFill>
                  <a:srgbClr val="242E31"/>
                </a:solidFill>
                <a:effectLst/>
                <a:uLnTx/>
                <a:uFillTx/>
                <a:latin typeface="Lato"/>
                <a:ea typeface="Lato"/>
                <a:cs typeface="Lato"/>
                <a:sym typeface="Lato"/>
              </a:rPr>
              <a:t>Meetings with sponsors and stakeholders.</a:t>
            </a:r>
            <a:endParaRPr kumimoji="0" lang="en-US" b="0" i="0" u="none" strike="noStrike" kern="0" cap="none" spc="0" normalizeH="0" baseline="0" noProof="0" dirty="0">
              <a:ln>
                <a:noFill/>
              </a:ln>
              <a:solidFill>
                <a:srgbClr val="242E31"/>
              </a:solidFill>
              <a:effectLst/>
              <a:uLnTx/>
              <a:uFillTx/>
              <a:latin typeface="Lato"/>
              <a:ea typeface="Lato"/>
              <a:cs typeface="Lato"/>
              <a:sym typeface="Lato"/>
            </a:endParaRPr>
          </a:p>
        </p:txBody>
      </p:sp>
      <p:sp>
        <p:nvSpPr>
          <p:cNvPr id="440" name="Shape 440"/>
          <p:cNvSpPr/>
          <p:nvPr/>
        </p:nvSpPr>
        <p:spPr>
          <a:xfrm>
            <a:off x="8593076" y="2481558"/>
            <a:ext cx="3065523" cy="328697"/>
          </a:xfrm>
          <a:prstGeom prst="rect">
            <a:avLst/>
          </a:prstGeom>
          <a:noFill/>
          <a:ln>
            <a:noFill/>
          </a:ln>
        </p:spPr>
        <p:txBody>
          <a:bodyPr lIns="45700" tIns="45700" rIns="45700" bIns="45700" anchor="t" anchorCtr="0">
            <a:noAutofit/>
          </a:bodyPr>
          <a:lstStyle/>
          <a:p>
            <a:pPr marL="0" marR="0" lvl="0" indent="0" algn="just" defTabSz="914400" rtl="0" eaLnBrk="1" fontAlgn="auto" latinLnBrk="0" hangingPunct="1">
              <a:lnSpc>
                <a:spcPct val="150000"/>
              </a:lnSpc>
              <a:spcBef>
                <a:spcPts val="0"/>
              </a:spcBef>
              <a:spcAft>
                <a:spcPts val="0"/>
              </a:spcAft>
              <a:buClr>
                <a:srgbClr val="000000"/>
              </a:buClr>
              <a:buSzPct val="25000"/>
              <a:buFont typeface="Lato"/>
              <a:buNone/>
              <a:tabLst/>
              <a:defRPr/>
            </a:pPr>
            <a:r>
              <a:rPr kumimoji="0" lang="en-US" sz="1400" b="1" i="0" u="none" strike="noStrike" kern="0" cap="none" spc="0" normalizeH="0" baseline="0" noProof="0" dirty="0" smtClean="0">
                <a:ln>
                  <a:noFill/>
                </a:ln>
                <a:solidFill>
                  <a:srgbClr val="000000"/>
                </a:solidFill>
                <a:effectLst/>
                <a:uLnTx/>
                <a:uFillTx/>
                <a:latin typeface="Lato"/>
                <a:ea typeface="Lato"/>
                <a:cs typeface="Lato"/>
                <a:sym typeface="Lato"/>
              </a:rPr>
              <a:t>ALLOTMENT / EXPANSION</a:t>
            </a:r>
            <a:endParaRPr kumimoji="0" lang="en-US" sz="1400" b="1" i="0" u="none" strike="noStrike" kern="0" cap="none" spc="0" normalizeH="0" baseline="0" noProof="0" dirty="0">
              <a:ln>
                <a:noFill/>
              </a:ln>
              <a:solidFill>
                <a:srgbClr val="000000"/>
              </a:solidFill>
              <a:effectLst/>
              <a:uLnTx/>
              <a:uFillTx/>
              <a:latin typeface="Lato"/>
              <a:ea typeface="Lato"/>
              <a:cs typeface="Lato"/>
              <a:sym typeface="Lato"/>
            </a:endParaRPr>
          </a:p>
        </p:txBody>
      </p:sp>
      <p:sp>
        <p:nvSpPr>
          <p:cNvPr id="441" name="Shape 441"/>
          <p:cNvSpPr/>
          <p:nvPr/>
        </p:nvSpPr>
        <p:spPr>
          <a:xfrm>
            <a:off x="8593077" y="2810256"/>
            <a:ext cx="2488800" cy="472500"/>
          </a:xfrm>
          <a:prstGeom prst="rect">
            <a:avLst/>
          </a:prstGeom>
          <a:noFill/>
          <a:ln>
            <a:noFill/>
          </a:ln>
        </p:spPr>
        <p:txBody>
          <a:bodyPr lIns="45700" tIns="45700" rIns="45700" bIns="45700"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Pct val="25000"/>
              <a:buFont typeface="Lato"/>
              <a:buNone/>
              <a:tabLst/>
              <a:defRPr/>
            </a:pPr>
            <a:r>
              <a:rPr kumimoji="0" lang="en-US" b="0" i="0" u="none" strike="noStrike" kern="0" cap="none" spc="0" normalizeH="0" baseline="0" noProof="0" dirty="0" smtClean="0">
                <a:ln>
                  <a:noFill/>
                </a:ln>
                <a:solidFill>
                  <a:srgbClr val="242E31"/>
                </a:solidFill>
                <a:effectLst/>
                <a:uLnTx/>
                <a:uFillTx/>
                <a:latin typeface="Lato"/>
                <a:ea typeface="Lato"/>
                <a:cs typeface="Lato"/>
                <a:sym typeface="Lato"/>
              </a:rPr>
              <a:t>Requests for program forms and growth.</a:t>
            </a:r>
            <a:endParaRPr kumimoji="0" lang="en-US" b="0" i="0" u="none" strike="noStrike" kern="0" cap="none" spc="0" normalizeH="0" baseline="0" noProof="0" dirty="0">
              <a:ln>
                <a:noFill/>
              </a:ln>
              <a:solidFill>
                <a:srgbClr val="242E31"/>
              </a:solidFill>
              <a:effectLst/>
              <a:uLnTx/>
              <a:uFillTx/>
              <a:latin typeface="Lato"/>
              <a:ea typeface="Lato"/>
              <a:cs typeface="Lato"/>
              <a:sym typeface="Lato"/>
            </a:endParaRPr>
          </a:p>
        </p:txBody>
      </p:sp>
      <p:sp>
        <p:nvSpPr>
          <p:cNvPr id="443" name="Shape 443"/>
          <p:cNvSpPr/>
          <p:nvPr/>
        </p:nvSpPr>
        <p:spPr>
          <a:xfrm>
            <a:off x="1659629" y="3944709"/>
            <a:ext cx="2522524" cy="307191"/>
          </a:xfrm>
          <a:prstGeom prst="rect">
            <a:avLst/>
          </a:prstGeom>
          <a:noFill/>
          <a:ln>
            <a:noFill/>
          </a:ln>
        </p:spPr>
        <p:txBody>
          <a:bodyPr lIns="45700" tIns="45700" rIns="45700" bIns="45700" anchor="t" anchorCtr="0">
            <a:noAutofit/>
          </a:bodyPr>
          <a:lstStyle/>
          <a:p>
            <a:pPr marL="0" marR="0" lvl="0" indent="0" algn="just" defTabSz="914400" rtl="0" eaLnBrk="1" fontAlgn="auto" latinLnBrk="0" hangingPunct="1">
              <a:lnSpc>
                <a:spcPct val="150000"/>
              </a:lnSpc>
              <a:spcBef>
                <a:spcPts val="0"/>
              </a:spcBef>
              <a:spcAft>
                <a:spcPts val="0"/>
              </a:spcAft>
              <a:buClr>
                <a:srgbClr val="000000"/>
              </a:buClr>
              <a:buSzPct val="25000"/>
              <a:buFont typeface="Lato"/>
              <a:buNone/>
              <a:tabLst/>
              <a:defRPr/>
            </a:pPr>
            <a:r>
              <a:rPr kumimoji="0" lang="en-US" sz="1400" b="1" i="0" u="none" strike="noStrike" kern="0" cap="none" spc="0" normalizeH="0" baseline="0" noProof="0" dirty="0" smtClean="0">
                <a:ln>
                  <a:noFill/>
                </a:ln>
                <a:solidFill>
                  <a:srgbClr val="000000"/>
                </a:solidFill>
                <a:effectLst/>
                <a:uLnTx/>
                <a:uFillTx/>
                <a:latin typeface="Lato"/>
                <a:ea typeface="Lato"/>
                <a:cs typeface="Lato"/>
                <a:sym typeface="Lato"/>
              </a:rPr>
              <a:t>REPORTS</a:t>
            </a:r>
            <a:endParaRPr kumimoji="0" lang="en-US" sz="1400" b="1" i="0" u="none" strike="noStrike" kern="0" cap="none" spc="0" normalizeH="0" baseline="0" noProof="0" dirty="0">
              <a:ln>
                <a:noFill/>
              </a:ln>
              <a:solidFill>
                <a:srgbClr val="000000"/>
              </a:solidFill>
              <a:effectLst/>
              <a:uLnTx/>
              <a:uFillTx/>
              <a:latin typeface="Lato"/>
              <a:ea typeface="Lato"/>
              <a:cs typeface="Lato"/>
              <a:sym typeface="Lato"/>
            </a:endParaRPr>
          </a:p>
        </p:txBody>
      </p:sp>
      <p:sp>
        <p:nvSpPr>
          <p:cNvPr id="444" name="Shape 444"/>
          <p:cNvSpPr/>
          <p:nvPr/>
        </p:nvSpPr>
        <p:spPr>
          <a:xfrm>
            <a:off x="1682114" y="4251900"/>
            <a:ext cx="2488799" cy="472500"/>
          </a:xfrm>
          <a:prstGeom prst="rect">
            <a:avLst/>
          </a:prstGeom>
          <a:noFill/>
          <a:ln>
            <a:noFill/>
          </a:ln>
        </p:spPr>
        <p:txBody>
          <a:bodyPr lIns="45700" tIns="45700" rIns="45700" bIns="45700"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Pct val="25000"/>
              <a:buFont typeface="Lato"/>
              <a:buNone/>
              <a:tabLst/>
              <a:defRPr/>
            </a:pPr>
            <a:r>
              <a:rPr kumimoji="0" lang="en-US" b="0" i="0" u="none" strike="noStrike" kern="0" cap="none" spc="0" normalizeH="0" baseline="0" noProof="0" dirty="0" smtClean="0">
                <a:ln>
                  <a:noFill/>
                </a:ln>
                <a:solidFill>
                  <a:srgbClr val="242E31"/>
                </a:solidFill>
                <a:effectLst/>
                <a:uLnTx/>
                <a:uFillTx/>
                <a:latin typeface="Lato"/>
                <a:ea typeface="Lato"/>
                <a:cs typeface="Lato"/>
                <a:sym typeface="Lato"/>
              </a:rPr>
              <a:t>Collection and analysis of annual reports.</a:t>
            </a:r>
            <a:endParaRPr kumimoji="0" lang="en-US" b="0" i="0" u="none" strike="noStrike" kern="0" cap="none" spc="0" normalizeH="0" baseline="0" noProof="0" dirty="0">
              <a:ln>
                <a:noFill/>
              </a:ln>
              <a:solidFill>
                <a:srgbClr val="242E31"/>
              </a:solidFill>
              <a:effectLst/>
              <a:uLnTx/>
              <a:uFillTx/>
              <a:latin typeface="Lato"/>
              <a:ea typeface="Lato"/>
              <a:cs typeface="Lato"/>
              <a:sym typeface="Lato"/>
            </a:endParaRPr>
          </a:p>
        </p:txBody>
      </p:sp>
      <p:sp>
        <p:nvSpPr>
          <p:cNvPr id="449" name="Shape 449"/>
          <p:cNvSpPr/>
          <p:nvPr/>
        </p:nvSpPr>
        <p:spPr>
          <a:xfrm>
            <a:off x="5211999" y="3944709"/>
            <a:ext cx="2009999" cy="307200"/>
          </a:xfrm>
          <a:prstGeom prst="rect">
            <a:avLst/>
          </a:prstGeom>
          <a:noFill/>
          <a:ln>
            <a:noFill/>
          </a:ln>
        </p:spPr>
        <p:txBody>
          <a:bodyPr lIns="45700" tIns="45700" rIns="45700" bIns="45700" anchor="t" anchorCtr="0">
            <a:noAutofit/>
          </a:bodyPr>
          <a:lstStyle/>
          <a:p>
            <a:pPr marL="0" marR="0" lvl="0" indent="0" algn="just" defTabSz="914400" rtl="0" eaLnBrk="1" fontAlgn="auto" latinLnBrk="0" hangingPunct="1">
              <a:lnSpc>
                <a:spcPct val="150000"/>
              </a:lnSpc>
              <a:spcBef>
                <a:spcPts val="0"/>
              </a:spcBef>
              <a:spcAft>
                <a:spcPts val="0"/>
              </a:spcAft>
              <a:buClr>
                <a:srgbClr val="000000"/>
              </a:buClr>
              <a:buSzPct val="25000"/>
              <a:buFont typeface="Lato"/>
              <a:buNone/>
              <a:tabLst/>
              <a:defRPr/>
            </a:pPr>
            <a:r>
              <a:rPr kumimoji="0" lang="en-US" sz="1400" b="1" i="0" u="none" strike="noStrike" kern="0" cap="none" spc="0" normalizeH="0" baseline="0" noProof="0" dirty="0" smtClean="0">
                <a:ln>
                  <a:noFill/>
                </a:ln>
                <a:solidFill>
                  <a:srgbClr val="000000"/>
                </a:solidFill>
                <a:effectLst/>
                <a:uLnTx/>
                <a:uFillTx/>
                <a:latin typeface="Lato"/>
                <a:ea typeface="Lato"/>
                <a:cs typeface="Lato"/>
                <a:sym typeface="Lato"/>
              </a:rPr>
              <a:t>SEVIS</a:t>
            </a:r>
            <a:endParaRPr kumimoji="0" lang="en-US" sz="1400" b="1" i="0" u="none" strike="noStrike" kern="0" cap="none" spc="0" normalizeH="0" baseline="0" noProof="0" dirty="0">
              <a:ln>
                <a:noFill/>
              </a:ln>
              <a:solidFill>
                <a:srgbClr val="000000"/>
              </a:solidFill>
              <a:effectLst/>
              <a:uLnTx/>
              <a:uFillTx/>
              <a:latin typeface="Lato"/>
              <a:ea typeface="Lato"/>
              <a:cs typeface="Lato"/>
              <a:sym typeface="Lato"/>
            </a:endParaRPr>
          </a:p>
        </p:txBody>
      </p:sp>
      <p:sp>
        <p:nvSpPr>
          <p:cNvPr id="450" name="Shape 450"/>
          <p:cNvSpPr/>
          <p:nvPr/>
        </p:nvSpPr>
        <p:spPr>
          <a:xfrm>
            <a:off x="5234486" y="4251900"/>
            <a:ext cx="2488800" cy="472500"/>
          </a:xfrm>
          <a:prstGeom prst="rect">
            <a:avLst/>
          </a:prstGeom>
          <a:noFill/>
          <a:ln>
            <a:noFill/>
          </a:ln>
        </p:spPr>
        <p:txBody>
          <a:bodyPr lIns="45700" tIns="45700" rIns="45700" bIns="45700"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Pct val="25000"/>
              <a:buFont typeface="Lato"/>
              <a:buNone/>
              <a:tabLst/>
              <a:defRPr/>
            </a:pPr>
            <a:r>
              <a:rPr kumimoji="0" lang="en-US" b="0" i="0" u="none" strike="noStrike" kern="0" cap="none" spc="0" normalizeH="0" baseline="0" noProof="0" dirty="0" smtClean="0">
                <a:ln>
                  <a:noFill/>
                </a:ln>
                <a:solidFill>
                  <a:srgbClr val="242E31"/>
                </a:solidFill>
                <a:effectLst/>
                <a:uLnTx/>
                <a:uFillTx/>
                <a:latin typeface="Lato"/>
                <a:ea typeface="Lato"/>
                <a:cs typeface="Lato"/>
                <a:sym typeface="Lato"/>
              </a:rPr>
              <a:t>Updating sponsor information, reinstatements, etc.</a:t>
            </a:r>
            <a:endParaRPr kumimoji="0" lang="en-US" b="0" i="0" u="none" strike="noStrike" kern="0" cap="none" spc="0" normalizeH="0" baseline="0" noProof="0" dirty="0">
              <a:ln>
                <a:noFill/>
              </a:ln>
              <a:solidFill>
                <a:srgbClr val="242E31"/>
              </a:solidFill>
              <a:effectLst/>
              <a:uLnTx/>
              <a:uFillTx/>
              <a:latin typeface="Lato"/>
              <a:ea typeface="Lato"/>
              <a:cs typeface="Lato"/>
              <a:sym typeface="Lato"/>
            </a:endParaRPr>
          </a:p>
        </p:txBody>
      </p:sp>
      <p:sp>
        <p:nvSpPr>
          <p:cNvPr id="451" name="Shape 451"/>
          <p:cNvSpPr/>
          <p:nvPr/>
        </p:nvSpPr>
        <p:spPr>
          <a:xfrm>
            <a:off x="4725228" y="4055081"/>
            <a:ext cx="315000" cy="282900"/>
          </a:xfrm>
          <a:custGeom>
            <a:avLst/>
            <a:gdLst/>
            <a:ahLst/>
            <a:cxnLst/>
            <a:rect l="0" t="0" r="0" b="0"/>
            <a:pathLst>
              <a:path w="120000" h="120000" extrusionOk="0">
                <a:moveTo>
                  <a:pt x="19316" y="40811"/>
                </a:moveTo>
                <a:cubicBezTo>
                  <a:pt x="23422" y="36216"/>
                  <a:pt x="28005" y="38650"/>
                  <a:pt x="34283" y="45677"/>
                </a:cubicBezTo>
                <a:cubicBezTo>
                  <a:pt x="36455" y="48105"/>
                  <a:pt x="36455" y="45677"/>
                  <a:pt x="36455" y="45677"/>
                </a:cubicBezTo>
                <a:cubicBezTo>
                  <a:pt x="38633" y="45677"/>
                  <a:pt x="44911" y="36216"/>
                  <a:pt x="47083" y="36216"/>
                </a:cubicBezTo>
                <a:cubicBezTo>
                  <a:pt x="47083" y="36216"/>
                  <a:pt x="47083" y="36216"/>
                  <a:pt x="47083" y="33783"/>
                </a:cubicBezTo>
                <a:cubicBezTo>
                  <a:pt x="44911" y="33783"/>
                  <a:pt x="42977" y="31350"/>
                  <a:pt x="42977" y="28916"/>
                </a:cubicBezTo>
                <a:cubicBezTo>
                  <a:pt x="32111" y="12161"/>
                  <a:pt x="72677" y="2700"/>
                  <a:pt x="66400" y="2700"/>
                </a:cubicBezTo>
                <a:cubicBezTo>
                  <a:pt x="62050" y="0"/>
                  <a:pt x="49255" y="0"/>
                  <a:pt x="47083" y="0"/>
                </a:cubicBezTo>
                <a:cubicBezTo>
                  <a:pt x="40805" y="2700"/>
                  <a:pt x="30183" y="9727"/>
                  <a:pt x="25833" y="14594"/>
                </a:cubicBezTo>
                <a:cubicBezTo>
                  <a:pt x="19316" y="19461"/>
                  <a:pt x="17383" y="21888"/>
                  <a:pt x="17383" y="21888"/>
                </a:cubicBezTo>
                <a:cubicBezTo>
                  <a:pt x="14966" y="24055"/>
                  <a:pt x="17383" y="28916"/>
                  <a:pt x="12794" y="31350"/>
                </a:cubicBezTo>
                <a:cubicBezTo>
                  <a:pt x="8688" y="33783"/>
                  <a:pt x="6516" y="31350"/>
                  <a:pt x="4344" y="33783"/>
                </a:cubicBezTo>
                <a:cubicBezTo>
                  <a:pt x="4344" y="36216"/>
                  <a:pt x="2172" y="36216"/>
                  <a:pt x="0" y="38650"/>
                </a:cubicBezTo>
                <a:lnTo>
                  <a:pt x="0" y="40811"/>
                </a:lnTo>
                <a:lnTo>
                  <a:pt x="8688" y="50538"/>
                </a:lnTo>
                <a:cubicBezTo>
                  <a:pt x="8688" y="52972"/>
                  <a:pt x="10622" y="52972"/>
                  <a:pt x="12794" y="52972"/>
                </a:cubicBezTo>
                <a:cubicBezTo>
                  <a:pt x="12794" y="50538"/>
                  <a:pt x="14966" y="48105"/>
                  <a:pt x="17383" y="48105"/>
                </a:cubicBezTo>
                <a:cubicBezTo>
                  <a:pt x="17383" y="48105"/>
                  <a:pt x="17383" y="40811"/>
                  <a:pt x="19316" y="40811"/>
                </a:cubicBezTo>
                <a:close/>
                <a:moveTo>
                  <a:pt x="53600" y="43244"/>
                </a:moveTo>
                <a:cubicBezTo>
                  <a:pt x="51427" y="43244"/>
                  <a:pt x="51427" y="43244"/>
                  <a:pt x="51427" y="43244"/>
                </a:cubicBezTo>
                <a:cubicBezTo>
                  <a:pt x="42977" y="50538"/>
                  <a:pt x="42977" y="50538"/>
                  <a:pt x="42977" y="50538"/>
                </a:cubicBezTo>
                <a:cubicBezTo>
                  <a:pt x="40805" y="52972"/>
                  <a:pt x="40805" y="52972"/>
                  <a:pt x="40805" y="55133"/>
                </a:cubicBezTo>
                <a:cubicBezTo>
                  <a:pt x="91994" y="117566"/>
                  <a:pt x="91994" y="117566"/>
                  <a:pt x="91994" y="117566"/>
                </a:cubicBezTo>
                <a:cubicBezTo>
                  <a:pt x="91994" y="120000"/>
                  <a:pt x="94405" y="120000"/>
                  <a:pt x="96338" y="117566"/>
                </a:cubicBezTo>
                <a:cubicBezTo>
                  <a:pt x="102855" y="112700"/>
                  <a:pt x="102855" y="112700"/>
                  <a:pt x="102855" y="112700"/>
                </a:cubicBezTo>
                <a:cubicBezTo>
                  <a:pt x="102855" y="110272"/>
                  <a:pt x="102855" y="108105"/>
                  <a:pt x="102855" y="108105"/>
                </a:cubicBezTo>
                <a:lnTo>
                  <a:pt x="53600" y="43244"/>
                </a:lnTo>
                <a:close/>
                <a:moveTo>
                  <a:pt x="120000" y="17027"/>
                </a:moveTo>
                <a:cubicBezTo>
                  <a:pt x="117827" y="12161"/>
                  <a:pt x="117827" y="14594"/>
                  <a:pt x="115655" y="14594"/>
                </a:cubicBezTo>
                <a:cubicBezTo>
                  <a:pt x="115655" y="17027"/>
                  <a:pt x="111305" y="21888"/>
                  <a:pt x="111305" y="24055"/>
                </a:cubicBezTo>
                <a:cubicBezTo>
                  <a:pt x="109133" y="28916"/>
                  <a:pt x="105027" y="33783"/>
                  <a:pt x="98511" y="28916"/>
                </a:cubicBezTo>
                <a:cubicBezTo>
                  <a:pt x="91994" y="21888"/>
                  <a:pt x="94405" y="19461"/>
                  <a:pt x="96338" y="17027"/>
                </a:cubicBezTo>
                <a:cubicBezTo>
                  <a:pt x="96338" y="14594"/>
                  <a:pt x="100683" y="7566"/>
                  <a:pt x="100683" y="5133"/>
                </a:cubicBezTo>
                <a:cubicBezTo>
                  <a:pt x="102855" y="5133"/>
                  <a:pt x="100683" y="2700"/>
                  <a:pt x="98511" y="2700"/>
                </a:cubicBezTo>
                <a:cubicBezTo>
                  <a:pt x="96338" y="5133"/>
                  <a:pt x="83538" y="9727"/>
                  <a:pt x="81366" y="19461"/>
                </a:cubicBezTo>
                <a:cubicBezTo>
                  <a:pt x="79194" y="26483"/>
                  <a:pt x="83538" y="33783"/>
                  <a:pt x="77022" y="40811"/>
                </a:cubicBezTo>
                <a:cubicBezTo>
                  <a:pt x="68572" y="50538"/>
                  <a:pt x="68572" y="50538"/>
                  <a:pt x="68572" y="50538"/>
                </a:cubicBezTo>
                <a:cubicBezTo>
                  <a:pt x="77022" y="62433"/>
                  <a:pt x="77022" y="62433"/>
                  <a:pt x="77022" y="62433"/>
                </a:cubicBezTo>
                <a:cubicBezTo>
                  <a:pt x="87888" y="50538"/>
                  <a:pt x="87888" y="50538"/>
                  <a:pt x="87888" y="50538"/>
                </a:cubicBezTo>
                <a:cubicBezTo>
                  <a:pt x="89816" y="48105"/>
                  <a:pt x="94405" y="45677"/>
                  <a:pt x="98511" y="48105"/>
                </a:cubicBezTo>
                <a:cubicBezTo>
                  <a:pt x="109133" y="50538"/>
                  <a:pt x="113483" y="45677"/>
                  <a:pt x="117827" y="38650"/>
                </a:cubicBezTo>
                <a:cubicBezTo>
                  <a:pt x="120000" y="31350"/>
                  <a:pt x="120000" y="19461"/>
                  <a:pt x="120000" y="17027"/>
                </a:cubicBezTo>
                <a:close/>
                <a:moveTo>
                  <a:pt x="17383" y="108105"/>
                </a:moveTo>
                <a:cubicBezTo>
                  <a:pt x="14966" y="110272"/>
                  <a:pt x="14966" y="112700"/>
                  <a:pt x="17383" y="112700"/>
                </a:cubicBezTo>
                <a:cubicBezTo>
                  <a:pt x="21488" y="120000"/>
                  <a:pt x="21488" y="120000"/>
                  <a:pt x="21488" y="120000"/>
                </a:cubicBezTo>
                <a:cubicBezTo>
                  <a:pt x="23422" y="120000"/>
                  <a:pt x="25833" y="120000"/>
                  <a:pt x="25833" y="117566"/>
                </a:cubicBezTo>
                <a:cubicBezTo>
                  <a:pt x="55772" y="86488"/>
                  <a:pt x="55772" y="86488"/>
                  <a:pt x="55772" y="86488"/>
                </a:cubicBezTo>
                <a:cubicBezTo>
                  <a:pt x="47083" y="74322"/>
                  <a:pt x="47083" y="74322"/>
                  <a:pt x="47083" y="74322"/>
                </a:cubicBezTo>
                <a:lnTo>
                  <a:pt x="17383" y="108105"/>
                </a:lnTo>
                <a:close/>
              </a:path>
            </a:pathLst>
          </a:custGeom>
          <a:solidFill>
            <a:srgbClr val="1A315C"/>
          </a:solidFill>
          <a:ln>
            <a:noFill/>
          </a:ln>
        </p:spPr>
        <p:txBody>
          <a:bodyPr lIns="45700" tIns="45700" rIns="45700"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Roboto"/>
              <a:buNone/>
              <a:tabLst/>
              <a:defRPr/>
            </a:pPr>
            <a:endParaRPr kumimoji="0" sz="1800" b="0" i="0" u="none" strike="noStrike" kern="0" cap="none" spc="0" normalizeH="0" baseline="0" noProof="0">
              <a:ln>
                <a:noFill/>
              </a:ln>
              <a:solidFill>
                <a:srgbClr val="242E31"/>
              </a:solidFill>
              <a:effectLst/>
              <a:uLnTx/>
              <a:uFillTx/>
              <a:latin typeface="Roboto"/>
              <a:ea typeface="Roboto"/>
              <a:cs typeface="Roboto"/>
              <a:sym typeface="Roboto"/>
            </a:endParaRPr>
          </a:p>
        </p:txBody>
      </p:sp>
      <p:sp>
        <p:nvSpPr>
          <p:cNvPr id="452" name="Shape 452"/>
          <p:cNvSpPr/>
          <p:nvPr/>
        </p:nvSpPr>
        <p:spPr>
          <a:xfrm>
            <a:off x="8604317" y="3908309"/>
            <a:ext cx="2010000" cy="307200"/>
          </a:xfrm>
          <a:prstGeom prst="rect">
            <a:avLst/>
          </a:prstGeom>
          <a:noFill/>
          <a:ln>
            <a:noFill/>
          </a:ln>
        </p:spPr>
        <p:txBody>
          <a:bodyPr lIns="45700" tIns="45700" rIns="45700" bIns="45700" anchor="t" anchorCtr="0">
            <a:noAutofit/>
          </a:bodyPr>
          <a:lstStyle/>
          <a:p>
            <a:pPr marL="0" marR="0" lvl="0" indent="0" algn="just" defTabSz="914400" rtl="0" eaLnBrk="1" fontAlgn="auto" latinLnBrk="0" hangingPunct="1">
              <a:lnSpc>
                <a:spcPct val="150000"/>
              </a:lnSpc>
              <a:spcBef>
                <a:spcPts val="0"/>
              </a:spcBef>
              <a:spcAft>
                <a:spcPts val="0"/>
              </a:spcAft>
              <a:buClr>
                <a:srgbClr val="000000"/>
              </a:buClr>
              <a:buSzPct val="25000"/>
              <a:buFont typeface="Lato"/>
              <a:buNone/>
              <a:tabLst/>
              <a:defRPr/>
            </a:pPr>
            <a:r>
              <a:rPr kumimoji="0" lang="en-US" sz="1400" b="1" i="0" u="none" strike="noStrike" kern="0" cap="none" spc="0" normalizeH="0" baseline="0" noProof="0" dirty="0" smtClean="0">
                <a:ln>
                  <a:noFill/>
                </a:ln>
                <a:solidFill>
                  <a:srgbClr val="000000"/>
                </a:solidFill>
                <a:effectLst/>
                <a:uLnTx/>
                <a:uFillTx/>
                <a:latin typeface="Lato"/>
                <a:ea typeface="Lato"/>
                <a:cs typeface="Lato"/>
                <a:sym typeface="Lato"/>
              </a:rPr>
              <a:t>SSSP REGULATIONS</a:t>
            </a:r>
            <a:endParaRPr kumimoji="0" lang="en-US" sz="1400" b="1" i="0" u="none" strike="noStrike" kern="0" cap="none" spc="0" normalizeH="0" baseline="0" noProof="0" dirty="0">
              <a:ln>
                <a:noFill/>
              </a:ln>
              <a:solidFill>
                <a:srgbClr val="000000"/>
              </a:solidFill>
              <a:effectLst/>
              <a:uLnTx/>
              <a:uFillTx/>
              <a:latin typeface="Lato"/>
              <a:ea typeface="Lato"/>
              <a:cs typeface="Lato"/>
              <a:sym typeface="Lato"/>
            </a:endParaRPr>
          </a:p>
        </p:txBody>
      </p:sp>
      <p:sp>
        <p:nvSpPr>
          <p:cNvPr id="453" name="Shape 453"/>
          <p:cNvSpPr/>
          <p:nvPr/>
        </p:nvSpPr>
        <p:spPr>
          <a:xfrm>
            <a:off x="8593077" y="4251900"/>
            <a:ext cx="2488800" cy="472500"/>
          </a:xfrm>
          <a:prstGeom prst="rect">
            <a:avLst/>
          </a:prstGeom>
          <a:noFill/>
          <a:ln>
            <a:noFill/>
          </a:ln>
        </p:spPr>
        <p:txBody>
          <a:bodyPr lIns="45700" tIns="45700" rIns="45700" bIns="45700"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Pct val="25000"/>
              <a:buFont typeface="Lato"/>
              <a:buNone/>
              <a:tabLst/>
              <a:defRPr/>
            </a:pPr>
            <a:r>
              <a:rPr kumimoji="0" lang="en-US" b="0" i="0" u="none" strike="noStrike" kern="0" cap="none" spc="0" normalizeH="0" baseline="0" noProof="0" dirty="0" smtClean="0">
                <a:ln>
                  <a:noFill/>
                </a:ln>
                <a:solidFill>
                  <a:srgbClr val="242E31"/>
                </a:solidFill>
                <a:effectLst/>
                <a:uLnTx/>
                <a:uFillTx/>
                <a:latin typeface="Lato"/>
                <a:ea typeface="Lato"/>
                <a:cs typeface="Lato"/>
                <a:sym typeface="Lato"/>
              </a:rPr>
              <a:t>Clarify regulations and Guidance Directives.</a:t>
            </a:r>
            <a:endParaRPr kumimoji="0" lang="en-US" b="0" i="0" u="none" strike="noStrike" kern="0" cap="none" spc="0" normalizeH="0" baseline="0" noProof="0" dirty="0">
              <a:ln>
                <a:noFill/>
              </a:ln>
              <a:solidFill>
                <a:srgbClr val="242E31"/>
              </a:solidFill>
              <a:effectLst/>
              <a:uLnTx/>
              <a:uFillTx/>
              <a:latin typeface="Lato"/>
              <a:ea typeface="Lato"/>
              <a:cs typeface="Lato"/>
              <a:sym typeface="Lato"/>
            </a:endParaRPr>
          </a:p>
        </p:txBody>
      </p:sp>
      <p:sp>
        <p:nvSpPr>
          <p:cNvPr id="460" name="Shape 460"/>
          <p:cNvSpPr/>
          <p:nvPr/>
        </p:nvSpPr>
        <p:spPr>
          <a:xfrm>
            <a:off x="1629899" y="457200"/>
            <a:ext cx="8932202" cy="637500"/>
          </a:xfrm>
          <a:prstGeom prst="rect">
            <a:avLst/>
          </a:prstGeom>
          <a:noFill/>
          <a:ln>
            <a:noFill/>
          </a:ln>
        </p:spPr>
        <p:txBody>
          <a:bodyPr lIns="45700" tIns="45700" rIns="45700"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ct val="25000"/>
              <a:buFont typeface="Lato"/>
              <a:buNone/>
              <a:tabLst/>
              <a:defRPr/>
            </a:pPr>
            <a:r>
              <a:rPr kumimoji="0" lang="en-US" sz="4000" b="1" i="0" u="none" strike="noStrike" kern="0" cap="none" spc="0" normalizeH="0" baseline="0" noProof="0" dirty="0" smtClean="0">
                <a:ln>
                  <a:noFill/>
                </a:ln>
                <a:solidFill>
                  <a:srgbClr val="000000"/>
                </a:solidFill>
                <a:effectLst/>
                <a:uLnTx/>
                <a:uFillTx/>
                <a:latin typeface="Lato"/>
                <a:ea typeface="Lato"/>
                <a:cs typeface="Lato"/>
                <a:sym typeface="Lato"/>
              </a:rPr>
              <a:t>Office of </a:t>
            </a:r>
            <a:r>
              <a:rPr kumimoji="0" lang="en-US" sz="4000" b="1" i="0" u="none" strike="noStrike" kern="0" cap="none" spc="0" normalizeH="0" baseline="0" noProof="0" dirty="0" smtClean="0">
                <a:ln>
                  <a:noFill/>
                </a:ln>
                <a:solidFill>
                  <a:srgbClr val="000000"/>
                </a:solidFill>
                <a:effectLst/>
                <a:uLnTx/>
                <a:uFillTx/>
                <a:latin typeface="Lato"/>
                <a:ea typeface="Lato"/>
                <a:cs typeface="Lato"/>
                <a:sym typeface="Lato"/>
              </a:rPr>
              <a:t>Designation</a:t>
            </a:r>
            <a:endParaRPr kumimoji="0" lang="en-US" sz="4000" b="1" i="0" u="none" strike="noStrike" kern="0" cap="none" spc="0" normalizeH="0" baseline="0" noProof="0" dirty="0">
              <a:ln>
                <a:noFill/>
              </a:ln>
              <a:solidFill>
                <a:srgbClr val="000000"/>
              </a:solidFill>
              <a:effectLst/>
              <a:uLnTx/>
              <a:uFillTx/>
              <a:latin typeface="Lato"/>
              <a:ea typeface="Lato"/>
              <a:cs typeface="Lato"/>
              <a:sym typeface="Lato"/>
            </a:endParaRPr>
          </a:p>
        </p:txBody>
      </p:sp>
      <p:sp>
        <p:nvSpPr>
          <p:cNvPr id="461" name="Shape 461"/>
          <p:cNvSpPr/>
          <p:nvPr/>
        </p:nvSpPr>
        <p:spPr>
          <a:xfrm>
            <a:off x="4309766" y="1143000"/>
            <a:ext cx="3572467" cy="256500"/>
          </a:xfrm>
          <a:prstGeom prst="rect">
            <a:avLst/>
          </a:prstGeom>
          <a:noFill/>
          <a:ln>
            <a:noFill/>
          </a:ln>
        </p:spPr>
        <p:txBody>
          <a:bodyPr lIns="45700" tIns="45700" rIns="45700"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ct val="25000"/>
              <a:buFont typeface="Lato"/>
              <a:buNone/>
              <a:tabLst/>
              <a:defRPr/>
            </a:pPr>
            <a:r>
              <a:rPr kumimoji="0" lang="en-US" sz="2000" b="1" i="0" u="none" strike="noStrike" kern="0" cap="none" spc="0" normalizeH="0" baseline="0" noProof="0" dirty="0" smtClean="0">
                <a:ln>
                  <a:noFill/>
                </a:ln>
                <a:solidFill>
                  <a:srgbClr val="000000"/>
                </a:solidFill>
                <a:effectLst/>
                <a:uLnTx/>
                <a:uFillTx/>
                <a:latin typeface="Lato"/>
                <a:ea typeface="Lato"/>
                <a:cs typeface="Lato"/>
                <a:sym typeface="Lato"/>
              </a:rPr>
              <a:t>Roles and Responsibilities </a:t>
            </a:r>
            <a:endParaRPr kumimoji="0" lang="en-US" sz="2000" b="1" i="0" u="none" strike="noStrike" kern="0" cap="none" spc="0" normalizeH="0" baseline="0" noProof="0" dirty="0">
              <a:ln>
                <a:noFill/>
              </a:ln>
              <a:solidFill>
                <a:srgbClr val="000000"/>
              </a:solidFill>
              <a:effectLst/>
              <a:uLnTx/>
              <a:uFillTx/>
              <a:latin typeface="Lato"/>
              <a:ea typeface="Lato"/>
              <a:cs typeface="Lato"/>
              <a:sym typeface="Lato"/>
            </a:endParaRPr>
          </a:p>
        </p:txBody>
      </p:sp>
      <p:sp>
        <p:nvSpPr>
          <p:cNvPr id="32" name="Shape 1570"/>
          <p:cNvSpPr/>
          <p:nvPr/>
        </p:nvSpPr>
        <p:spPr>
          <a:xfrm>
            <a:off x="8242356" y="4041083"/>
            <a:ext cx="310896" cy="310896"/>
          </a:xfrm>
          <a:custGeom>
            <a:avLst/>
            <a:gdLst/>
            <a:ahLst/>
            <a:cxnLst/>
            <a:rect l="0" t="0" r="0" b="0"/>
            <a:pathLst>
              <a:path w="120000" h="120000" extrusionOk="0">
                <a:moveTo>
                  <a:pt x="114333" y="70344"/>
                </a:moveTo>
                <a:cubicBezTo>
                  <a:pt x="112916" y="70344"/>
                  <a:pt x="112916" y="70344"/>
                  <a:pt x="112916" y="70344"/>
                </a:cubicBezTo>
                <a:cubicBezTo>
                  <a:pt x="110083" y="70344"/>
                  <a:pt x="110083" y="70344"/>
                  <a:pt x="110083" y="70344"/>
                </a:cubicBezTo>
                <a:cubicBezTo>
                  <a:pt x="110083" y="80483"/>
                  <a:pt x="110083" y="80483"/>
                  <a:pt x="110083" y="80483"/>
                </a:cubicBezTo>
                <a:lnTo>
                  <a:pt x="110083" y="81933"/>
                </a:lnTo>
                <a:cubicBezTo>
                  <a:pt x="110083" y="81933"/>
                  <a:pt x="110083" y="81933"/>
                  <a:pt x="110083" y="83377"/>
                </a:cubicBezTo>
                <a:lnTo>
                  <a:pt x="108666" y="84827"/>
                </a:lnTo>
                <a:cubicBezTo>
                  <a:pt x="107250" y="86277"/>
                  <a:pt x="105833" y="86277"/>
                  <a:pt x="104216" y="86277"/>
                </a:cubicBezTo>
                <a:cubicBezTo>
                  <a:pt x="102800" y="86277"/>
                  <a:pt x="101383" y="86277"/>
                  <a:pt x="101383" y="84827"/>
                </a:cubicBezTo>
                <a:cubicBezTo>
                  <a:pt x="87216" y="70344"/>
                  <a:pt x="87216" y="70344"/>
                  <a:pt x="87216" y="70344"/>
                </a:cubicBezTo>
                <a:cubicBezTo>
                  <a:pt x="34200" y="70344"/>
                  <a:pt x="34200" y="70344"/>
                  <a:pt x="34200" y="70344"/>
                </a:cubicBezTo>
                <a:cubicBezTo>
                  <a:pt x="31366" y="70344"/>
                  <a:pt x="28533" y="68688"/>
                  <a:pt x="28533" y="64344"/>
                </a:cubicBezTo>
                <a:cubicBezTo>
                  <a:pt x="28533" y="6000"/>
                  <a:pt x="28533" y="6000"/>
                  <a:pt x="28533" y="6000"/>
                </a:cubicBezTo>
                <a:cubicBezTo>
                  <a:pt x="28533" y="2894"/>
                  <a:pt x="31366" y="0"/>
                  <a:pt x="34200" y="0"/>
                </a:cubicBezTo>
                <a:cubicBezTo>
                  <a:pt x="114333" y="0"/>
                  <a:pt x="114333" y="0"/>
                  <a:pt x="114333" y="0"/>
                </a:cubicBezTo>
                <a:cubicBezTo>
                  <a:pt x="117166" y="0"/>
                  <a:pt x="120000" y="2894"/>
                  <a:pt x="120000" y="6000"/>
                </a:cubicBezTo>
                <a:cubicBezTo>
                  <a:pt x="120000" y="64344"/>
                  <a:pt x="120000" y="64344"/>
                  <a:pt x="120000" y="64344"/>
                </a:cubicBezTo>
                <a:cubicBezTo>
                  <a:pt x="120000" y="68688"/>
                  <a:pt x="117166" y="70344"/>
                  <a:pt x="114333" y="70344"/>
                </a:cubicBezTo>
                <a:close/>
                <a:moveTo>
                  <a:pt x="84383" y="76138"/>
                </a:moveTo>
                <a:cubicBezTo>
                  <a:pt x="97133" y="89377"/>
                  <a:pt x="97133" y="89377"/>
                  <a:pt x="97133" y="89377"/>
                </a:cubicBezTo>
                <a:cubicBezTo>
                  <a:pt x="98550" y="90827"/>
                  <a:pt x="101383" y="92277"/>
                  <a:pt x="104216" y="92277"/>
                </a:cubicBezTo>
                <a:cubicBezTo>
                  <a:pt x="104216" y="96622"/>
                  <a:pt x="104216" y="96622"/>
                  <a:pt x="104216" y="96622"/>
                </a:cubicBezTo>
                <a:cubicBezTo>
                  <a:pt x="104216" y="99516"/>
                  <a:pt x="102800" y="102411"/>
                  <a:pt x="98550" y="102411"/>
                </a:cubicBezTo>
                <a:cubicBezTo>
                  <a:pt x="58483" y="102411"/>
                  <a:pt x="58483" y="102411"/>
                  <a:pt x="58483" y="102411"/>
                </a:cubicBezTo>
                <a:cubicBezTo>
                  <a:pt x="45733" y="102411"/>
                  <a:pt x="45733" y="102411"/>
                  <a:pt x="45733" y="102411"/>
                </a:cubicBezTo>
                <a:cubicBezTo>
                  <a:pt x="39866" y="102411"/>
                  <a:pt x="39866" y="102411"/>
                  <a:pt x="39866" y="102411"/>
                </a:cubicBezTo>
                <a:cubicBezTo>
                  <a:pt x="38450" y="102411"/>
                  <a:pt x="38450" y="102411"/>
                  <a:pt x="38450" y="102411"/>
                </a:cubicBezTo>
                <a:cubicBezTo>
                  <a:pt x="22866" y="117105"/>
                  <a:pt x="22866" y="117105"/>
                  <a:pt x="22866" y="117105"/>
                </a:cubicBezTo>
                <a:cubicBezTo>
                  <a:pt x="21450" y="118550"/>
                  <a:pt x="20033" y="120000"/>
                  <a:pt x="18416" y="120000"/>
                </a:cubicBezTo>
                <a:cubicBezTo>
                  <a:pt x="17000" y="120000"/>
                  <a:pt x="15583" y="118550"/>
                  <a:pt x="15583" y="117105"/>
                </a:cubicBezTo>
                <a:cubicBezTo>
                  <a:pt x="14166" y="117105"/>
                  <a:pt x="14166" y="117105"/>
                  <a:pt x="14166" y="117105"/>
                </a:cubicBezTo>
                <a:lnTo>
                  <a:pt x="14166" y="115655"/>
                </a:lnTo>
                <a:cubicBezTo>
                  <a:pt x="14166" y="115655"/>
                  <a:pt x="12750" y="115655"/>
                  <a:pt x="12750" y="114205"/>
                </a:cubicBezTo>
                <a:cubicBezTo>
                  <a:pt x="12750" y="102411"/>
                  <a:pt x="12750" y="102411"/>
                  <a:pt x="12750" y="102411"/>
                </a:cubicBezTo>
                <a:cubicBezTo>
                  <a:pt x="5666" y="102411"/>
                  <a:pt x="5666" y="102411"/>
                  <a:pt x="5666" y="102411"/>
                </a:cubicBezTo>
                <a:cubicBezTo>
                  <a:pt x="2833" y="102411"/>
                  <a:pt x="0" y="99516"/>
                  <a:pt x="0" y="96622"/>
                </a:cubicBezTo>
                <a:cubicBezTo>
                  <a:pt x="0" y="29377"/>
                  <a:pt x="0" y="29377"/>
                  <a:pt x="0" y="29377"/>
                </a:cubicBezTo>
                <a:cubicBezTo>
                  <a:pt x="0" y="26483"/>
                  <a:pt x="2833" y="23377"/>
                  <a:pt x="5666" y="23377"/>
                </a:cubicBezTo>
                <a:cubicBezTo>
                  <a:pt x="22866" y="23377"/>
                  <a:pt x="22866" y="23377"/>
                  <a:pt x="22866" y="23377"/>
                </a:cubicBezTo>
                <a:cubicBezTo>
                  <a:pt x="22866" y="64344"/>
                  <a:pt x="22866" y="64344"/>
                  <a:pt x="22866" y="64344"/>
                </a:cubicBezTo>
                <a:cubicBezTo>
                  <a:pt x="22866" y="71794"/>
                  <a:pt x="28533" y="76138"/>
                  <a:pt x="34200" y="76138"/>
                </a:cubicBezTo>
                <a:lnTo>
                  <a:pt x="84383" y="76138"/>
                </a:lnTo>
                <a:close/>
              </a:path>
            </a:pathLst>
          </a:custGeom>
          <a:solidFill>
            <a:srgbClr val="1A315C"/>
          </a:solidFill>
          <a:ln>
            <a:noFill/>
          </a:ln>
        </p:spPr>
        <p:txBody>
          <a:bodyPr lIns="45700" tIns="45700" rIns="45700"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Roboto"/>
              <a:buNone/>
              <a:tabLst/>
              <a:defRPr/>
            </a:pPr>
            <a:endParaRPr kumimoji="0" sz="1800" b="0" i="0" u="none" strike="noStrike" kern="0" cap="none" spc="0" normalizeH="0" baseline="0" noProof="0">
              <a:ln>
                <a:noFill/>
              </a:ln>
              <a:solidFill>
                <a:srgbClr val="000000"/>
              </a:solidFill>
              <a:effectLst/>
              <a:uLnTx/>
              <a:uFillTx/>
              <a:latin typeface="Roboto"/>
              <a:ea typeface="Roboto"/>
              <a:cs typeface="Roboto"/>
              <a:sym typeface="Roboto"/>
            </a:endParaRPr>
          </a:p>
        </p:txBody>
      </p:sp>
      <p:sp>
        <p:nvSpPr>
          <p:cNvPr id="33" name="Shape 1677"/>
          <p:cNvSpPr/>
          <p:nvPr/>
        </p:nvSpPr>
        <p:spPr>
          <a:xfrm>
            <a:off x="1138487" y="2566114"/>
            <a:ext cx="310896" cy="310896"/>
          </a:xfrm>
          <a:custGeom>
            <a:avLst/>
            <a:gdLst/>
            <a:ahLst/>
            <a:cxnLst/>
            <a:rect l="0" t="0" r="0" b="0"/>
            <a:pathLst>
              <a:path w="120000" h="120000" extrusionOk="0">
                <a:moveTo>
                  <a:pt x="82911" y="34366"/>
                </a:moveTo>
                <a:cubicBezTo>
                  <a:pt x="80000" y="31455"/>
                  <a:pt x="80000" y="34366"/>
                  <a:pt x="77283" y="34366"/>
                </a:cubicBezTo>
                <a:cubicBezTo>
                  <a:pt x="54366" y="77283"/>
                  <a:pt x="54366" y="77283"/>
                  <a:pt x="54366" y="77283"/>
                </a:cubicBezTo>
                <a:cubicBezTo>
                  <a:pt x="40000" y="65822"/>
                  <a:pt x="40000" y="65822"/>
                  <a:pt x="40000" y="65822"/>
                </a:cubicBezTo>
                <a:cubicBezTo>
                  <a:pt x="37088" y="62911"/>
                  <a:pt x="37088" y="62911"/>
                  <a:pt x="34366" y="65822"/>
                </a:cubicBezTo>
                <a:cubicBezTo>
                  <a:pt x="31455" y="65822"/>
                  <a:pt x="31455" y="68544"/>
                  <a:pt x="34366" y="68544"/>
                </a:cubicBezTo>
                <a:cubicBezTo>
                  <a:pt x="51455" y="85627"/>
                  <a:pt x="51455" y="85627"/>
                  <a:pt x="51455" y="85627"/>
                </a:cubicBezTo>
                <a:cubicBezTo>
                  <a:pt x="54366" y="88738"/>
                  <a:pt x="54366" y="88738"/>
                  <a:pt x="57088" y="85627"/>
                </a:cubicBezTo>
                <a:lnTo>
                  <a:pt x="85627" y="40000"/>
                </a:lnTo>
                <a:cubicBezTo>
                  <a:pt x="85627" y="37088"/>
                  <a:pt x="85627" y="34366"/>
                  <a:pt x="82911" y="34366"/>
                </a:cubicBezTo>
                <a:close/>
                <a:moveTo>
                  <a:pt x="105827" y="0"/>
                </a:moveTo>
                <a:cubicBezTo>
                  <a:pt x="14172" y="0"/>
                  <a:pt x="14172" y="0"/>
                  <a:pt x="14172" y="0"/>
                </a:cubicBezTo>
                <a:cubicBezTo>
                  <a:pt x="5627" y="0"/>
                  <a:pt x="0" y="5627"/>
                  <a:pt x="0" y="14366"/>
                </a:cubicBezTo>
                <a:cubicBezTo>
                  <a:pt x="0" y="105827"/>
                  <a:pt x="0" y="105827"/>
                  <a:pt x="0" y="105827"/>
                </a:cubicBezTo>
                <a:cubicBezTo>
                  <a:pt x="0" y="114366"/>
                  <a:pt x="5627" y="120000"/>
                  <a:pt x="14172" y="120000"/>
                </a:cubicBezTo>
                <a:cubicBezTo>
                  <a:pt x="105827" y="120000"/>
                  <a:pt x="105827" y="120000"/>
                  <a:pt x="105827" y="120000"/>
                </a:cubicBezTo>
                <a:cubicBezTo>
                  <a:pt x="114366" y="120000"/>
                  <a:pt x="120000" y="114366"/>
                  <a:pt x="120000" y="105827"/>
                </a:cubicBezTo>
                <a:cubicBezTo>
                  <a:pt x="120000" y="14366"/>
                  <a:pt x="120000" y="14366"/>
                  <a:pt x="120000" y="14366"/>
                </a:cubicBezTo>
                <a:cubicBezTo>
                  <a:pt x="120000" y="5627"/>
                  <a:pt x="114366" y="0"/>
                  <a:pt x="105827" y="0"/>
                </a:cubicBezTo>
                <a:close/>
                <a:moveTo>
                  <a:pt x="114366" y="105827"/>
                </a:moveTo>
                <a:cubicBezTo>
                  <a:pt x="114366" y="108544"/>
                  <a:pt x="108544" y="114366"/>
                  <a:pt x="105827" y="114366"/>
                </a:cubicBezTo>
                <a:cubicBezTo>
                  <a:pt x="14172" y="114366"/>
                  <a:pt x="14172" y="114366"/>
                  <a:pt x="14172" y="114366"/>
                </a:cubicBezTo>
                <a:cubicBezTo>
                  <a:pt x="11455" y="114366"/>
                  <a:pt x="5627" y="108544"/>
                  <a:pt x="5627" y="105827"/>
                </a:cubicBezTo>
                <a:cubicBezTo>
                  <a:pt x="5627" y="14366"/>
                  <a:pt x="5627" y="14366"/>
                  <a:pt x="5627" y="14366"/>
                </a:cubicBezTo>
                <a:cubicBezTo>
                  <a:pt x="5627" y="11455"/>
                  <a:pt x="11455" y="5627"/>
                  <a:pt x="14172" y="5627"/>
                </a:cubicBezTo>
                <a:cubicBezTo>
                  <a:pt x="105827" y="5627"/>
                  <a:pt x="105827" y="5627"/>
                  <a:pt x="105827" y="5627"/>
                </a:cubicBezTo>
                <a:cubicBezTo>
                  <a:pt x="108544" y="5627"/>
                  <a:pt x="114366" y="11455"/>
                  <a:pt x="114366" y="14366"/>
                </a:cubicBezTo>
                <a:lnTo>
                  <a:pt x="114366" y="105827"/>
                </a:lnTo>
                <a:close/>
              </a:path>
            </a:pathLst>
          </a:custGeom>
          <a:solidFill>
            <a:srgbClr val="1A315C"/>
          </a:solidFill>
          <a:ln>
            <a:noFill/>
          </a:ln>
        </p:spPr>
        <p:txBody>
          <a:bodyPr lIns="45700" tIns="45700" rIns="45700"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Roboto"/>
              <a:buNone/>
              <a:tabLst/>
              <a:defRPr/>
            </a:pPr>
            <a:endParaRPr kumimoji="0" sz="1800" b="0" i="0" u="none" strike="noStrike" kern="0" cap="none" spc="0" normalizeH="0" baseline="0" noProof="0">
              <a:ln>
                <a:noFill/>
              </a:ln>
              <a:solidFill>
                <a:srgbClr val="000000"/>
              </a:solidFill>
              <a:effectLst/>
              <a:uLnTx/>
              <a:uFillTx/>
              <a:latin typeface="Roboto"/>
              <a:ea typeface="Roboto"/>
              <a:cs typeface="Roboto"/>
              <a:sym typeface="Roboto"/>
            </a:endParaRPr>
          </a:p>
        </p:txBody>
      </p:sp>
      <p:sp>
        <p:nvSpPr>
          <p:cNvPr id="34" name="Shape 1868"/>
          <p:cNvSpPr/>
          <p:nvPr/>
        </p:nvSpPr>
        <p:spPr>
          <a:xfrm>
            <a:off x="4729332" y="2565418"/>
            <a:ext cx="310896" cy="274320"/>
          </a:xfrm>
          <a:custGeom>
            <a:avLst/>
            <a:gdLst/>
            <a:ahLst/>
            <a:cxnLst/>
            <a:rect l="0" t="0" r="0" b="0"/>
            <a:pathLst>
              <a:path w="120000" h="120000" extrusionOk="0">
                <a:moveTo>
                  <a:pt x="22484" y="0"/>
                </a:moveTo>
                <a:cubicBezTo>
                  <a:pt x="8353" y="0"/>
                  <a:pt x="0" y="12805"/>
                  <a:pt x="0" y="25611"/>
                </a:cubicBezTo>
                <a:cubicBezTo>
                  <a:pt x="0" y="42072"/>
                  <a:pt x="8353" y="54877"/>
                  <a:pt x="22484" y="54877"/>
                </a:cubicBezTo>
                <a:cubicBezTo>
                  <a:pt x="45615" y="54877"/>
                  <a:pt x="31477" y="106461"/>
                  <a:pt x="0" y="106461"/>
                </a:cubicBezTo>
                <a:cubicBezTo>
                  <a:pt x="0" y="120000"/>
                  <a:pt x="0" y="120000"/>
                  <a:pt x="0" y="120000"/>
                </a:cubicBezTo>
                <a:cubicBezTo>
                  <a:pt x="53962" y="120000"/>
                  <a:pt x="76769" y="0"/>
                  <a:pt x="22484" y="0"/>
                </a:cubicBezTo>
                <a:close/>
                <a:moveTo>
                  <a:pt x="88338" y="0"/>
                </a:moveTo>
                <a:cubicBezTo>
                  <a:pt x="76769" y="0"/>
                  <a:pt x="65530" y="12805"/>
                  <a:pt x="65530" y="25611"/>
                </a:cubicBezTo>
                <a:cubicBezTo>
                  <a:pt x="65530" y="42072"/>
                  <a:pt x="76769" y="54877"/>
                  <a:pt x="88338" y="54877"/>
                </a:cubicBezTo>
                <a:cubicBezTo>
                  <a:pt x="113708" y="54877"/>
                  <a:pt x="96685" y="106461"/>
                  <a:pt x="65530" y="106461"/>
                </a:cubicBezTo>
                <a:cubicBezTo>
                  <a:pt x="65530" y="120000"/>
                  <a:pt x="65530" y="120000"/>
                  <a:pt x="65530" y="120000"/>
                </a:cubicBezTo>
                <a:cubicBezTo>
                  <a:pt x="122384" y="120000"/>
                  <a:pt x="142300" y="0"/>
                  <a:pt x="88338" y="0"/>
                </a:cubicBezTo>
                <a:close/>
              </a:path>
            </a:pathLst>
          </a:custGeom>
          <a:solidFill>
            <a:srgbClr val="1A315C"/>
          </a:solidFill>
          <a:ln>
            <a:noFill/>
          </a:ln>
        </p:spPr>
        <p:txBody>
          <a:bodyPr lIns="45700" tIns="45700" rIns="45700"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Roboto"/>
              <a:buNone/>
              <a:tabLst/>
              <a:defRPr/>
            </a:pPr>
            <a:endParaRPr kumimoji="0" sz="1800" b="0" i="0" u="none" strike="noStrike" kern="0" cap="none" spc="0" normalizeH="0" baseline="0" noProof="0">
              <a:ln>
                <a:noFill/>
              </a:ln>
              <a:solidFill>
                <a:srgbClr val="000000"/>
              </a:solidFill>
              <a:effectLst/>
              <a:uLnTx/>
              <a:uFillTx/>
              <a:latin typeface="Roboto"/>
              <a:ea typeface="Roboto"/>
              <a:cs typeface="Roboto"/>
              <a:sym typeface="Roboto"/>
            </a:endParaRPr>
          </a:p>
        </p:txBody>
      </p:sp>
      <p:sp>
        <p:nvSpPr>
          <p:cNvPr id="35" name="Shape 2021"/>
          <p:cNvSpPr/>
          <p:nvPr/>
        </p:nvSpPr>
        <p:spPr>
          <a:xfrm>
            <a:off x="1138486" y="4074005"/>
            <a:ext cx="310896" cy="310896"/>
          </a:xfrm>
          <a:custGeom>
            <a:avLst/>
            <a:gdLst/>
            <a:ahLst/>
            <a:cxnLst/>
            <a:rect l="0" t="0" r="0" b="0"/>
            <a:pathLst>
              <a:path w="120000" h="120000" extrusionOk="0">
                <a:moveTo>
                  <a:pt x="114211" y="120000"/>
                </a:moveTo>
                <a:cubicBezTo>
                  <a:pt x="5588" y="120000"/>
                  <a:pt x="5588" y="120000"/>
                  <a:pt x="5588" y="120000"/>
                </a:cubicBezTo>
                <a:cubicBezTo>
                  <a:pt x="2794" y="120000"/>
                  <a:pt x="0" y="118350"/>
                  <a:pt x="0" y="113400"/>
                </a:cubicBezTo>
                <a:cubicBezTo>
                  <a:pt x="0" y="6600"/>
                  <a:pt x="0" y="6600"/>
                  <a:pt x="0" y="6600"/>
                </a:cubicBezTo>
                <a:cubicBezTo>
                  <a:pt x="0" y="3300"/>
                  <a:pt x="2794" y="0"/>
                  <a:pt x="5588" y="0"/>
                </a:cubicBezTo>
                <a:cubicBezTo>
                  <a:pt x="8383" y="0"/>
                  <a:pt x="11183" y="3300"/>
                  <a:pt x="11183" y="6600"/>
                </a:cubicBezTo>
                <a:cubicBezTo>
                  <a:pt x="11183" y="91711"/>
                  <a:pt x="11183" y="91711"/>
                  <a:pt x="11183" y="91711"/>
                </a:cubicBezTo>
                <a:cubicBezTo>
                  <a:pt x="11183" y="106561"/>
                  <a:pt x="11183" y="106561"/>
                  <a:pt x="11183" y="106561"/>
                </a:cubicBezTo>
                <a:cubicBezTo>
                  <a:pt x="114211" y="106561"/>
                  <a:pt x="114211" y="106561"/>
                  <a:pt x="114211" y="106561"/>
                </a:cubicBezTo>
                <a:cubicBezTo>
                  <a:pt x="118600" y="106561"/>
                  <a:pt x="120000" y="110100"/>
                  <a:pt x="120000" y="113400"/>
                </a:cubicBezTo>
                <a:cubicBezTo>
                  <a:pt x="120000" y="118350"/>
                  <a:pt x="118600" y="120000"/>
                  <a:pt x="114211" y="120000"/>
                </a:cubicBezTo>
                <a:close/>
                <a:moveTo>
                  <a:pt x="101627" y="99961"/>
                </a:moveTo>
                <a:cubicBezTo>
                  <a:pt x="90250" y="99961"/>
                  <a:pt x="90250" y="99961"/>
                  <a:pt x="90250" y="99961"/>
                </a:cubicBezTo>
                <a:cubicBezTo>
                  <a:pt x="87455" y="99961"/>
                  <a:pt x="84661" y="98311"/>
                  <a:pt x="84661" y="93361"/>
                </a:cubicBezTo>
                <a:cubicBezTo>
                  <a:pt x="84661" y="46677"/>
                  <a:pt x="84661" y="46677"/>
                  <a:pt x="84661" y="46677"/>
                </a:cubicBezTo>
                <a:cubicBezTo>
                  <a:pt x="84661" y="43377"/>
                  <a:pt x="87455" y="40077"/>
                  <a:pt x="90250" y="40077"/>
                </a:cubicBezTo>
                <a:cubicBezTo>
                  <a:pt x="101627" y="40077"/>
                  <a:pt x="101627" y="40077"/>
                  <a:pt x="101627" y="40077"/>
                </a:cubicBezTo>
                <a:cubicBezTo>
                  <a:pt x="104427" y="40077"/>
                  <a:pt x="107222" y="43377"/>
                  <a:pt x="107222" y="46677"/>
                </a:cubicBezTo>
                <a:cubicBezTo>
                  <a:pt x="107222" y="93361"/>
                  <a:pt x="107222" y="93361"/>
                  <a:pt x="107222" y="93361"/>
                </a:cubicBezTo>
                <a:cubicBezTo>
                  <a:pt x="107222" y="98311"/>
                  <a:pt x="104427" y="99961"/>
                  <a:pt x="101627" y="99961"/>
                </a:cubicBezTo>
                <a:close/>
                <a:moveTo>
                  <a:pt x="69083" y="99961"/>
                </a:moveTo>
                <a:cubicBezTo>
                  <a:pt x="57905" y="99961"/>
                  <a:pt x="57905" y="99961"/>
                  <a:pt x="57905" y="99961"/>
                </a:cubicBezTo>
                <a:cubicBezTo>
                  <a:pt x="55105" y="99961"/>
                  <a:pt x="52111" y="98311"/>
                  <a:pt x="52111" y="93361"/>
                </a:cubicBezTo>
                <a:cubicBezTo>
                  <a:pt x="52111" y="20038"/>
                  <a:pt x="52111" y="20038"/>
                  <a:pt x="52111" y="20038"/>
                </a:cubicBezTo>
                <a:cubicBezTo>
                  <a:pt x="52111" y="16738"/>
                  <a:pt x="55105" y="13438"/>
                  <a:pt x="57905" y="13438"/>
                </a:cubicBezTo>
                <a:cubicBezTo>
                  <a:pt x="69083" y="13438"/>
                  <a:pt x="69083" y="13438"/>
                  <a:pt x="69083" y="13438"/>
                </a:cubicBezTo>
                <a:cubicBezTo>
                  <a:pt x="73277" y="13438"/>
                  <a:pt x="74677" y="16738"/>
                  <a:pt x="74677" y="20038"/>
                </a:cubicBezTo>
                <a:cubicBezTo>
                  <a:pt x="74677" y="93361"/>
                  <a:pt x="74677" y="93361"/>
                  <a:pt x="74677" y="93361"/>
                </a:cubicBezTo>
                <a:cubicBezTo>
                  <a:pt x="74677" y="98311"/>
                  <a:pt x="73277" y="99961"/>
                  <a:pt x="69083" y="99961"/>
                </a:cubicBezTo>
                <a:close/>
                <a:moveTo>
                  <a:pt x="38138" y="99961"/>
                </a:moveTo>
                <a:cubicBezTo>
                  <a:pt x="26755" y="99961"/>
                  <a:pt x="26755" y="99961"/>
                  <a:pt x="26755" y="99961"/>
                </a:cubicBezTo>
                <a:cubicBezTo>
                  <a:pt x="22561" y="99961"/>
                  <a:pt x="21166" y="98311"/>
                  <a:pt x="21166" y="93361"/>
                </a:cubicBezTo>
                <a:cubicBezTo>
                  <a:pt x="21166" y="79922"/>
                  <a:pt x="21166" y="79922"/>
                  <a:pt x="21166" y="79922"/>
                </a:cubicBezTo>
                <a:cubicBezTo>
                  <a:pt x="21166" y="76622"/>
                  <a:pt x="22561" y="73322"/>
                  <a:pt x="26755" y="73322"/>
                </a:cubicBezTo>
                <a:cubicBezTo>
                  <a:pt x="38138" y="73322"/>
                  <a:pt x="38138" y="73322"/>
                  <a:pt x="38138" y="73322"/>
                </a:cubicBezTo>
                <a:cubicBezTo>
                  <a:pt x="40933" y="73322"/>
                  <a:pt x="43727" y="76622"/>
                  <a:pt x="43727" y="79922"/>
                </a:cubicBezTo>
                <a:cubicBezTo>
                  <a:pt x="43727" y="93361"/>
                  <a:pt x="43727" y="93361"/>
                  <a:pt x="43727" y="93361"/>
                </a:cubicBezTo>
                <a:cubicBezTo>
                  <a:pt x="43727" y="98311"/>
                  <a:pt x="40933" y="99961"/>
                  <a:pt x="38138" y="99961"/>
                </a:cubicBezTo>
                <a:close/>
              </a:path>
            </a:pathLst>
          </a:custGeom>
          <a:solidFill>
            <a:srgbClr val="1A315C"/>
          </a:solidFill>
          <a:ln>
            <a:noFill/>
          </a:ln>
        </p:spPr>
        <p:txBody>
          <a:bodyPr lIns="45700" tIns="45700" rIns="45700"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Roboto"/>
              <a:buNone/>
              <a:tabLst/>
              <a:defRPr/>
            </a:pPr>
            <a:endParaRPr kumimoji="0" sz="1800" b="0" i="0" u="none" strike="noStrike" kern="0" cap="none" spc="0" normalizeH="0" baseline="0" noProof="0">
              <a:ln>
                <a:noFill/>
              </a:ln>
              <a:solidFill>
                <a:srgbClr val="000000"/>
              </a:solidFill>
              <a:effectLst/>
              <a:uLnTx/>
              <a:uFillTx/>
              <a:latin typeface="Roboto"/>
              <a:ea typeface="Roboto"/>
              <a:cs typeface="Roboto"/>
              <a:sym typeface="Roboto"/>
            </a:endParaRPr>
          </a:p>
        </p:txBody>
      </p:sp>
      <p:sp>
        <p:nvSpPr>
          <p:cNvPr id="36" name="Shape 2074"/>
          <p:cNvSpPr/>
          <p:nvPr/>
        </p:nvSpPr>
        <p:spPr>
          <a:xfrm>
            <a:off x="8229600" y="2565418"/>
            <a:ext cx="310896" cy="310896"/>
          </a:xfrm>
          <a:custGeom>
            <a:avLst/>
            <a:gdLst/>
            <a:ahLst/>
            <a:cxnLst/>
            <a:rect l="0" t="0" r="0" b="0"/>
            <a:pathLst>
              <a:path w="120000" h="120000" extrusionOk="0">
                <a:moveTo>
                  <a:pt x="92172" y="95677"/>
                </a:moveTo>
                <a:cubicBezTo>
                  <a:pt x="88027" y="95677"/>
                  <a:pt x="86644" y="92466"/>
                  <a:pt x="86644" y="89255"/>
                </a:cubicBezTo>
                <a:cubicBezTo>
                  <a:pt x="86644" y="86044"/>
                  <a:pt x="88027" y="82600"/>
                  <a:pt x="92172" y="82600"/>
                </a:cubicBezTo>
                <a:cubicBezTo>
                  <a:pt x="100461" y="82600"/>
                  <a:pt x="108950" y="74572"/>
                  <a:pt x="108950" y="63327"/>
                </a:cubicBezTo>
                <a:cubicBezTo>
                  <a:pt x="108950" y="56672"/>
                  <a:pt x="105988" y="51855"/>
                  <a:pt x="103222" y="48644"/>
                </a:cubicBezTo>
                <a:cubicBezTo>
                  <a:pt x="101844" y="48644"/>
                  <a:pt x="101844" y="48644"/>
                  <a:pt x="101844" y="47038"/>
                </a:cubicBezTo>
                <a:lnTo>
                  <a:pt x="100461" y="47038"/>
                </a:lnTo>
                <a:lnTo>
                  <a:pt x="99077" y="45427"/>
                </a:lnTo>
                <a:lnTo>
                  <a:pt x="97694" y="45427"/>
                </a:lnTo>
                <a:cubicBezTo>
                  <a:pt x="97694" y="45427"/>
                  <a:pt x="96316" y="45427"/>
                  <a:pt x="96316" y="43822"/>
                </a:cubicBezTo>
                <a:cubicBezTo>
                  <a:pt x="94933" y="43822"/>
                  <a:pt x="94933" y="43822"/>
                  <a:pt x="94933" y="43822"/>
                </a:cubicBezTo>
                <a:cubicBezTo>
                  <a:pt x="94933" y="43822"/>
                  <a:pt x="94933" y="43822"/>
                  <a:pt x="93555" y="43822"/>
                </a:cubicBezTo>
                <a:cubicBezTo>
                  <a:pt x="92172" y="43822"/>
                  <a:pt x="92172" y="43822"/>
                  <a:pt x="92172" y="43822"/>
                </a:cubicBezTo>
                <a:lnTo>
                  <a:pt x="90788" y="43822"/>
                </a:lnTo>
                <a:cubicBezTo>
                  <a:pt x="90788" y="42216"/>
                  <a:pt x="90788" y="42216"/>
                  <a:pt x="90788" y="40611"/>
                </a:cubicBezTo>
                <a:cubicBezTo>
                  <a:pt x="90788" y="38777"/>
                  <a:pt x="89411" y="38777"/>
                  <a:pt x="89411" y="37172"/>
                </a:cubicBezTo>
                <a:cubicBezTo>
                  <a:pt x="89411" y="35566"/>
                  <a:pt x="89411" y="35566"/>
                  <a:pt x="88027" y="33955"/>
                </a:cubicBezTo>
                <a:cubicBezTo>
                  <a:pt x="88027" y="32350"/>
                  <a:pt x="88027" y="32350"/>
                  <a:pt x="86644" y="30744"/>
                </a:cubicBezTo>
                <a:cubicBezTo>
                  <a:pt x="80922" y="21111"/>
                  <a:pt x="71250" y="12850"/>
                  <a:pt x="60000" y="12850"/>
                </a:cubicBezTo>
                <a:cubicBezTo>
                  <a:pt x="48944" y="12850"/>
                  <a:pt x="39077" y="21111"/>
                  <a:pt x="33550" y="30744"/>
                </a:cubicBezTo>
                <a:cubicBezTo>
                  <a:pt x="32172" y="32350"/>
                  <a:pt x="32172" y="32350"/>
                  <a:pt x="32172" y="33955"/>
                </a:cubicBezTo>
                <a:cubicBezTo>
                  <a:pt x="30788" y="35566"/>
                  <a:pt x="30788" y="35566"/>
                  <a:pt x="30788" y="37172"/>
                </a:cubicBezTo>
                <a:cubicBezTo>
                  <a:pt x="30788" y="38777"/>
                  <a:pt x="29405" y="38777"/>
                  <a:pt x="29405" y="40611"/>
                </a:cubicBezTo>
                <a:cubicBezTo>
                  <a:pt x="29405" y="42216"/>
                  <a:pt x="29405" y="42216"/>
                  <a:pt x="29405" y="43822"/>
                </a:cubicBezTo>
                <a:lnTo>
                  <a:pt x="28027" y="43822"/>
                </a:lnTo>
                <a:cubicBezTo>
                  <a:pt x="28027" y="43822"/>
                  <a:pt x="28027" y="43822"/>
                  <a:pt x="26644" y="43822"/>
                </a:cubicBezTo>
                <a:cubicBezTo>
                  <a:pt x="25261" y="43822"/>
                  <a:pt x="25261" y="43822"/>
                  <a:pt x="25261" y="43822"/>
                </a:cubicBezTo>
                <a:cubicBezTo>
                  <a:pt x="25261" y="43822"/>
                  <a:pt x="25261" y="43822"/>
                  <a:pt x="23883" y="43822"/>
                </a:cubicBezTo>
                <a:cubicBezTo>
                  <a:pt x="23883" y="45427"/>
                  <a:pt x="22305" y="45427"/>
                  <a:pt x="22305" y="45427"/>
                </a:cubicBezTo>
                <a:lnTo>
                  <a:pt x="20922" y="45427"/>
                </a:lnTo>
                <a:lnTo>
                  <a:pt x="19538" y="47038"/>
                </a:lnTo>
                <a:lnTo>
                  <a:pt x="18155" y="47038"/>
                </a:lnTo>
                <a:cubicBezTo>
                  <a:pt x="18155" y="48644"/>
                  <a:pt x="18155" y="48644"/>
                  <a:pt x="16777" y="48644"/>
                </a:cubicBezTo>
                <a:cubicBezTo>
                  <a:pt x="14011" y="51855"/>
                  <a:pt x="11250" y="56672"/>
                  <a:pt x="11250" y="63327"/>
                </a:cubicBezTo>
                <a:cubicBezTo>
                  <a:pt x="11250" y="74572"/>
                  <a:pt x="19538" y="82600"/>
                  <a:pt x="28027" y="82600"/>
                </a:cubicBezTo>
                <a:cubicBezTo>
                  <a:pt x="32172" y="82600"/>
                  <a:pt x="33550" y="86044"/>
                  <a:pt x="33550" y="89255"/>
                </a:cubicBezTo>
                <a:cubicBezTo>
                  <a:pt x="33550" y="92466"/>
                  <a:pt x="32172" y="95677"/>
                  <a:pt x="28027" y="95677"/>
                </a:cubicBezTo>
                <a:cubicBezTo>
                  <a:pt x="12633" y="95677"/>
                  <a:pt x="0" y="80994"/>
                  <a:pt x="0" y="63327"/>
                </a:cubicBezTo>
                <a:cubicBezTo>
                  <a:pt x="0" y="48644"/>
                  <a:pt x="8483" y="35566"/>
                  <a:pt x="19538" y="32350"/>
                </a:cubicBezTo>
                <a:cubicBezTo>
                  <a:pt x="26644" y="12850"/>
                  <a:pt x="41844" y="0"/>
                  <a:pt x="60000" y="0"/>
                </a:cubicBezTo>
                <a:cubicBezTo>
                  <a:pt x="78155" y="0"/>
                  <a:pt x="93555" y="12850"/>
                  <a:pt x="100461" y="32350"/>
                </a:cubicBezTo>
                <a:cubicBezTo>
                  <a:pt x="111711" y="35566"/>
                  <a:pt x="120000" y="48644"/>
                  <a:pt x="120000" y="63327"/>
                </a:cubicBezTo>
                <a:cubicBezTo>
                  <a:pt x="120000" y="80994"/>
                  <a:pt x="107566" y="95677"/>
                  <a:pt x="92172" y="95677"/>
                </a:cubicBezTo>
                <a:close/>
                <a:moveTo>
                  <a:pt x="39077" y="80994"/>
                </a:moveTo>
                <a:cubicBezTo>
                  <a:pt x="55855" y="58277"/>
                  <a:pt x="55855" y="58277"/>
                  <a:pt x="55855" y="58277"/>
                </a:cubicBezTo>
                <a:cubicBezTo>
                  <a:pt x="57238" y="58277"/>
                  <a:pt x="58616" y="56672"/>
                  <a:pt x="60000" y="56672"/>
                </a:cubicBezTo>
                <a:cubicBezTo>
                  <a:pt x="61383" y="56672"/>
                  <a:pt x="62761" y="58277"/>
                  <a:pt x="64344" y="58277"/>
                </a:cubicBezTo>
                <a:cubicBezTo>
                  <a:pt x="80922" y="80994"/>
                  <a:pt x="80922" y="80994"/>
                  <a:pt x="80922" y="80994"/>
                </a:cubicBezTo>
                <a:cubicBezTo>
                  <a:pt x="82305" y="80994"/>
                  <a:pt x="82305" y="82600"/>
                  <a:pt x="82305" y="84205"/>
                </a:cubicBezTo>
                <a:cubicBezTo>
                  <a:pt x="82305" y="89255"/>
                  <a:pt x="79538" y="90861"/>
                  <a:pt x="76777" y="90861"/>
                </a:cubicBezTo>
                <a:cubicBezTo>
                  <a:pt x="75394" y="90861"/>
                  <a:pt x="74011" y="90861"/>
                  <a:pt x="72633" y="89255"/>
                </a:cubicBezTo>
                <a:cubicBezTo>
                  <a:pt x="65722" y="79388"/>
                  <a:pt x="65722" y="79388"/>
                  <a:pt x="65722" y="79388"/>
                </a:cubicBezTo>
                <a:cubicBezTo>
                  <a:pt x="65722" y="113577"/>
                  <a:pt x="65722" y="113577"/>
                  <a:pt x="65722" y="113577"/>
                </a:cubicBezTo>
                <a:cubicBezTo>
                  <a:pt x="65722" y="116788"/>
                  <a:pt x="62761" y="120000"/>
                  <a:pt x="60000" y="120000"/>
                </a:cubicBezTo>
                <a:cubicBezTo>
                  <a:pt x="57238" y="120000"/>
                  <a:pt x="54472" y="116788"/>
                  <a:pt x="54472" y="113577"/>
                </a:cubicBezTo>
                <a:cubicBezTo>
                  <a:pt x="54472" y="79388"/>
                  <a:pt x="54472" y="79388"/>
                  <a:pt x="54472" y="79388"/>
                </a:cubicBezTo>
                <a:cubicBezTo>
                  <a:pt x="47566" y="89255"/>
                  <a:pt x="47566" y="89255"/>
                  <a:pt x="47566" y="89255"/>
                </a:cubicBezTo>
                <a:cubicBezTo>
                  <a:pt x="46183" y="90861"/>
                  <a:pt x="44605" y="90861"/>
                  <a:pt x="43222" y="90861"/>
                </a:cubicBezTo>
                <a:cubicBezTo>
                  <a:pt x="40461" y="90861"/>
                  <a:pt x="37694" y="89255"/>
                  <a:pt x="37694" y="84205"/>
                </a:cubicBezTo>
                <a:cubicBezTo>
                  <a:pt x="37694" y="82600"/>
                  <a:pt x="37694" y="80994"/>
                  <a:pt x="39077" y="80994"/>
                </a:cubicBezTo>
                <a:close/>
              </a:path>
            </a:pathLst>
          </a:custGeom>
          <a:solidFill>
            <a:srgbClr val="1A315C"/>
          </a:solidFill>
          <a:ln>
            <a:noFill/>
          </a:ln>
        </p:spPr>
        <p:txBody>
          <a:bodyPr lIns="45700" tIns="45700" rIns="45700"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Roboto"/>
              <a:buNone/>
              <a:tabLst/>
              <a:defRPr/>
            </a:pPr>
            <a:endParaRPr kumimoji="0" sz="1800" b="0" i="0" u="none" strike="noStrike" kern="0" cap="none" spc="0" normalizeH="0" baseline="0" noProof="0">
              <a:ln>
                <a:noFill/>
              </a:ln>
              <a:solidFill>
                <a:srgbClr val="000000"/>
              </a:solidFill>
              <a:effectLst/>
              <a:uLnTx/>
              <a:uFillTx/>
              <a:latin typeface="Roboto"/>
              <a:ea typeface="Roboto"/>
              <a:cs typeface="Roboto"/>
              <a:sym typeface="Roboto"/>
            </a:endParaRPr>
          </a:p>
        </p:txBody>
      </p:sp>
    </p:spTree>
    <p:extLst>
      <p:ext uri="{BB962C8B-B14F-4D97-AF65-F5344CB8AC3E}">
        <p14:creationId xmlns:p14="http://schemas.microsoft.com/office/powerpoint/2010/main" val="3247440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2"/>
        <p:cNvGrpSpPr/>
        <p:nvPr/>
      </p:nvGrpSpPr>
      <p:grpSpPr>
        <a:xfrm>
          <a:off x="0" y="0"/>
          <a:ext cx="0" cy="0"/>
          <a:chOff x="0" y="0"/>
          <a:chExt cx="0" cy="0"/>
        </a:xfrm>
      </p:grpSpPr>
      <p:sp>
        <p:nvSpPr>
          <p:cNvPr id="460" name="Shape 460"/>
          <p:cNvSpPr/>
          <p:nvPr/>
        </p:nvSpPr>
        <p:spPr>
          <a:xfrm>
            <a:off x="609600" y="381000"/>
            <a:ext cx="10972800" cy="1524000"/>
          </a:xfrm>
          <a:prstGeom prst="rect">
            <a:avLst/>
          </a:prstGeom>
          <a:noFill/>
          <a:ln>
            <a:noFill/>
          </a:ln>
        </p:spPr>
        <p:txBody>
          <a:bodyPr lIns="45700" tIns="45700" rIns="45700" bIns="45700" anchor="t" anchorCtr="0">
            <a:noAutofit/>
          </a:bodyPr>
          <a:lstStyle/>
          <a:p>
            <a:pPr marL="0" marR="0" lvl="0" indent="0" algn="ctr" rtl="0">
              <a:lnSpc>
                <a:spcPct val="100000"/>
              </a:lnSpc>
              <a:spcBef>
                <a:spcPts val="0"/>
              </a:spcBef>
              <a:spcAft>
                <a:spcPts val="0"/>
              </a:spcAft>
              <a:buClr>
                <a:srgbClr val="000000"/>
              </a:buClr>
              <a:buSzPct val="25000"/>
              <a:buFont typeface="Lato"/>
              <a:buNone/>
            </a:pPr>
            <a:r>
              <a:rPr lang="en-US" sz="3200" b="1" i="0" u="none" strike="noStrike" cap="none" dirty="0" smtClean="0">
                <a:latin typeface="Lato"/>
                <a:ea typeface="Lato"/>
                <a:cs typeface="Lato"/>
                <a:sym typeface="Lato"/>
              </a:rPr>
              <a:t>Office of Private Sector Exchange </a:t>
            </a:r>
            <a:r>
              <a:rPr lang="en-US" sz="3200" b="1" i="0" u="none" strike="noStrike" cap="none" dirty="0" smtClean="0">
                <a:latin typeface="Lato"/>
                <a:ea typeface="Lato"/>
                <a:cs typeface="Lato"/>
                <a:sym typeface="Lato"/>
              </a:rPr>
              <a:t>Program Administration (OPA</a:t>
            </a:r>
            <a:r>
              <a:rPr lang="en-US" sz="3200" b="1" i="0" u="none" strike="noStrike" cap="none" dirty="0" smtClean="0">
                <a:latin typeface="Lato"/>
                <a:ea typeface="Lato"/>
                <a:cs typeface="Lato"/>
                <a:sym typeface="Lato"/>
              </a:rPr>
              <a:t>)</a:t>
            </a:r>
            <a:endParaRPr lang="en-US" sz="3200" b="1" i="0" u="none" strike="noStrike" cap="none" dirty="0">
              <a:latin typeface="Lato"/>
              <a:ea typeface="Lato"/>
              <a:cs typeface="Lato"/>
              <a:sym typeface="Lato"/>
            </a:endParaRPr>
          </a:p>
        </p:txBody>
      </p:sp>
      <p:sp>
        <p:nvSpPr>
          <p:cNvPr id="461" name="Shape 461"/>
          <p:cNvSpPr/>
          <p:nvPr/>
        </p:nvSpPr>
        <p:spPr>
          <a:xfrm>
            <a:off x="3897044" y="1517670"/>
            <a:ext cx="4397911" cy="256500"/>
          </a:xfrm>
          <a:prstGeom prst="rect">
            <a:avLst/>
          </a:prstGeom>
          <a:noFill/>
          <a:ln>
            <a:noFill/>
          </a:ln>
        </p:spPr>
        <p:txBody>
          <a:bodyPr lIns="45700" tIns="45700" rIns="45700" bIns="45700" anchor="t" anchorCtr="0">
            <a:noAutofit/>
          </a:bodyPr>
          <a:lstStyle/>
          <a:p>
            <a:pPr marL="0" marR="0" lvl="0" indent="0" algn="ctr" rtl="0">
              <a:lnSpc>
                <a:spcPct val="100000"/>
              </a:lnSpc>
              <a:spcBef>
                <a:spcPts val="0"/>
              </a:spcBef>
              <a:spcAft>
                <a:spcPts val="0"/>
              </a:spcAft>
              <a:buClr>
                <a:srgbClr val="000000"/>
              </a:buClr>
              <a:buSzPct val="25000"/>
              <a:buFont typeface="Lato"/>
              <a:buNone/>
            </a:pPr>
            <a:r>
              <a:rPr lang="en-US" sz="2000" b="1" i="0" u="none" strike="noStrike" cap="none" dirty="0" smtClean="0">
                <a:latin typeface="Lato"/>
                <a:ea typeface="Lato"/>
                <a:cs typeface="Lato"/>
                <a:sym typeface="Lato"/>
              </a:rPr>
              <a:t>Roles and Responsibilities</a:t>
            </a:r>
            <a:endParaRPr lang="en-US" sz="2000" b="1" i="0" u="none" strike="noStrike" cap="none" dirty="0">
              <a:latin typeface="Lato"/>
              <a:ea typeface="Lato"/>
              <a:cs typeface="Lato"/>
              <a:sym typeface="Lato"/>
            </a:endParaRPr>
          </a:p>
        </p:txBody>
      </p:sp>
      <p:grpSp>
        <p:nvGrpSpPr>
          <p:cNvPr id="7" name="Group 6"/>
          <p:cNvGrpSpPr/>
          <p:nvPr/>
        </p:nvGrpSpPr>
        <p:grpSpPr>
          <a:xfrm>
            <a:off x="8158767" y="2557759"/>
            <a:ext cx="2923110" cy="801197"/>
            <a:chOff x="8158767" y="2557759"/>
            <a:chExt cx="2923110" cy="801197"/>
          </a:xfrm>
        </p:grpSpPr>
        <p:sp>
          <p:nvSpPr>
            <p:cNvPr id="433" name="Shape 433"/>
            <p:cNvSpPr/>
            <p:nvPr/>
          </p:nvSpPr>
          <p:spPr>
            <a:xfrm>
              <a:off x="8158767" y="2630700"/>
              <a:ext cx="399600" cy="341100"/>
            </a:xfrm>
            <a:custGeom>
              <a:avLst/>
              <a:gdLst/>
              <a:ahLst/>
              <a:cxnLst/>
              <a:rect l="0" t="0" r="0" b="0"/>
              <a:pathLst>
                <a:path w="120000" h="120000" extrusionOk="0">
                  <a:moveTo>
                    <a:pt x="4111" y="69472"/>
                  </a:moveTo>
                  <a:cubicBezTo>
                    <a:pt x="12822" y="72030"/>
                    <a:pt x="12822" y="72030"/>
                    <a:pt x="12822" y="72030"/>
                  </a:cubicBezTo>
                  <a:cubicBezTo>
                    <a:pt x="19355" y="59542"/>
                    <a:pt x="19355" y="59542"/>
                    <a:pt x="19355" y="59542"/>
                  </a:cubicBezTo>
                  <a:cubicBezTo>
                    <a:pt x="6288" y="56984"/>
                    <a:pt x="6288" y="56984"/>
                    <a:pt x="6288" y="56984"/>
                  </a:cubicBezTo>
                  <a:cubicBezTo>
                    <a:pt x="4111" y="56984"/>
                    <a:pt x="0" y="59542"/>
                    <a:pt x="0" y="62094"/>
                  </a:cubicBezTo>
                  <a:cubicBezTo>
                    <a:pt x="0" y="64646"/>
                    <a:pt x="2177" y="69472"/>
                    <a:pt x="4111" y="69472"/>
                  </a:cubicBezTo>
                  <a:close/>
                  <a:moveTo>
                    <a:pt x="111288" y="72030"/>
                  </a:moveTo>
                  <a:cubicBezTo>
                    <a:pt x="83466" y="99849"/>
                    <a:pt x="83466" y="99849"/>
                    <a:pt x="83466" y="99849"/>
                  </a:cubicBezTo>
                  <a:cubicBezTo>
                    <a:pt x="53466" y="72030"/>
                    <a:pt x="53466" y="72030"/>
                    <a:pt x="53466" y="72030"/>
                  </a:cubicBezTo>
                  <a:cubicBezTo>
                    <a:pt x="51288" y="69472"/>
                    <a:pt x="51288" y="69472"/>
                    <a:pt x="51288" y="69472"/>
                  </a:cubicBezTo>
                  <a:cubicBezTo>
                    <a:pt x="46933" y="69472"/>
                    <a:pt x="46933" y="69472"/>
                    <a:pt x="46933" y="69472"/>
                  </a:cubicBezTo>
                  <a:cubicBezTo>
                    <a:pt x="40644" y="79692"/>
                    <a:pt x="40644" y="79692"/>
                    <a:pt x="40644" y="79692"/>
                  </a:cubicBezTo>
                  <a:cubicBezTo>
                    <a:pt x="46933" y="82245"/>
                    <a:pt x="46933" y="82245"/>
                    <a:pt x="46933" y="82245"/>
                  </a:cubicBezTo>
                  <a:cubicBezTo>
                    <a:pt x="81533" y="112337"/>
                    <a:pt x="81533" y="112337"/>
                    <a:pt x="81533" y="112337"/>
                  </a:cubicBezTo>
                  <a:cubicBezTo>
                    <a:pt x="81533" y="114889"/>
                    <a:pt x="83466" y="114889"/>
                    <a:pt x="83466" y="114889"/>
                  </a:cubicBezTo>
                  <a:cubicBezTo>
                    <a:pt x="85644" y="114889"/>
                    <a:pt x="87822" y="114889"/>
                    <a:pt x="87822" y="112337"/>
                  </a:cubicBezTo>
                  <a:cubicBezTo>
                    <a:pt x="117822" y="82245"/>
                    <a:pt x="117822" y="82245"/>
                    <a:pt x="117822" y="82245"/>
                  </a:cubicBezTo>
                  <a:cubicBezTo>
                    <a:pt x="120000" y="79692"/>
                    <a:pt x="120000" y="74582"/>
                    <a:pt x="117822" y="72030"/>
                  </a:cubicBezTo>
                  <a:cubicBezTo>
                    <a:pt x="115644" y="69472"/>
                    <a:pt x="113466" y="69472"/>
                    <a:pt x="111288" y="72030"/>
                  </a:cubicBezTo>
                  <a:close/>
                  <a:moveTo>
                    <a:pt x="51288" y="39385"/>
                  </a:moveTo>
                  <a:cubicBezTo>
                    <a:pt x="81533" y="62094"/>
                    <a:pt x="81533" y="62094"/>
                    <a:pt x="81533" y="62094"/>
                  </a:cubicBezTo>
                  <a:cubicBezTo>
                    <a:pt x="83466" y="64646"/>
                    <a:pt x="87822" y="64646"/>
                    <a:pt x="90000" y="59542"/>
                  </a:cubicBezTo>
                  <a:cubicBezTo>
                    <a:pt x="120000" y="9299"/>
                    <a:pt x="120000" y="9299"/>
                    <a:pt x="120000" y="9299"/>
                  </a:cubicBezTo>
                  <a:cubicBezTo>
                    <a:pt x="120000" y="6741"/>
                    <a:pt x="120000" y="1915"/>
                    <a:pt x="117822" y="1915"/>
                  </a:cubicBezTo>
                  <a:cubicBezTo>
                    <a:pt x="115644" y="-636"/>
                    <a:pt x="111288" y="-636"/>
                    <a:pt x="109355" y="1915"/>
                  </a:cubicBezTo>
                  <a:cubicBezTo>
                    <a:pt x="83466" y="49606"/>
                    <a:pt x="83466" y="49606"/>
                    <a:pt x="83466" y="49606"/>
                  </a:cubicBezTo>
                  <a:cubicBezTo>
                    <a:pt x="53466" y="26897"/>
                    <a:pt x="53466" y="26897"/>
                    <a:pt x="53466" y="26897"/>
                  </a:cubicBezTo>
                  <a:cubicBezTo>
                    <a:pt x="51288" y="24339"/>
                    <a:pt x="51288" y="24339"/>
                    <a:pt x="49111" y="24339"/>
                  </a:cubicBezTo>
                  <a:cubicBezTo>
                    <a:pt x="46933" y="26897"/>
                    <a:pt x="46933" y="26897"/>
                    <a:pt x="45000" y="29449"/>
                  </a:cubicBezTo>
                  <a:cubicBezTo>
                    <a:pt x="0" y="110064"/>
                    <a:pt x="0" y="110064"/>
                    <a:pt x="0" y="110064"/>
                  </a:cubicBezTo>
                  <a:cubicBezTo>
                    <a:pt x="0" y="114889"/>
                    <a:pt x="0" y="117447"/>
                    <a:pt x="2177" y="120000"/>
                  </a:cubicBezTo>
                  <a:cubicBezTo>
                    <a:pt x="4111" y="120000"/>
                    <a:pt x="4111" y="120000"/>
                    <a:pt x="6288" y="120000"/>
                  </a:cubicBezTo>
                  <a:cubicBezTo>
                    <a:pt x="6288" y="120000"/>
                    <a:pt x="8466" y="120000"/>
                    <a:pt x="10644" y="117447"/>
                  </a:cubicBezTo>
                  <a:lnTo>
                    <a:pt x="51288" y="39385"/>
                  </a:lnTo>
                  <a:close/>
                </a:path>
              </a:pathLst>
            </a:custGeom>
            <a:solidFill>
              <a:srgbClr val="1A315C"/>
            </a:solidFill>
            <a:ln>
              <a:noFill/>
            </a:ln>
          </p:spPr>
          <p:txBody>
            <a:bodyPr lIns="45700" tIns="45700" rIns="45700" bIns="45700" anchor="ctr" anchorCtr="0">
              <a:noAutofit/>
            </a:bodyPr>
            <a:lstStyle/>
            <a:p>
              <a:pPr marL="0" marR="0" lvl="0" indent="0" algn="l" rtl="0">
                <a:lnSpc>
                  <a:spcPct val="100000"/>
                </a:lnSpc>
                <a:spcBef>
                  <a:spcPts val="0"/>
                </a:spcBef>
                <a:spcAft>
                  <a:spcPts val="0"/>
                </a:spcAft>
                <a:buClr>
                  <a:srgbClr val="000000"/>
                </a:buClr>
                <a:buFont typeface="Roboto"/>
                <a:buNone/>
              </a:pPr>
              <a:endParaRPr sz="1800" b="0" i="0" u="none" strike="noStrike" cap="none">
                <a:solidFill>
                  <a:srgbClr val="242E31"/>
                </a:solidFill>
                <a:latin typeface="Roboto"/>
                <a:ea typeface="Roboto"/>
                <a:cs typeface="Roboto"/>
                <a:sym typeface="Roboto"/>
              </a:endParaRPr>
            </a:p>
          </p:txBody>
        </p:sp>
        <p:sp>
          <p:nvSpPr>
            <p:cNvPr id="440" name="Shape 440"/>
            <p:cNvSpPr/>
            <p:nvPr/>
          </p:nvSpPr>
          <p:spPr>
            <a:xfrm>
              <a:off x="8593077" y="2557759"/>
              <a:ext cx="2173200" cy="307200"/>
            </a:xfrm>
            <a:prstGeom prst="rect">
              <a:avLst/>
            </a:prstGeom>
            <a:noFill/>
            <a:ln>
              <a:noFill/>
            </a:ln>
          </p:spPr>
          <p:txBody>
            <a:bodyPr lIns="45700" tIns="45700" rIns="45700" bIns="45700" anchor="t" anchorCtr="0">
              <a:noAutofit/>
            </a:bodyPr>
            <a:lstStyle/>
            <a:p>
              <a:pPr marL="0" marR="0" lvl="0" indent="0" algn="just" rtl="0">
                <a:lnSpc>
                  <a:spcPct val="150000"/>
                </a:lnSpc>
                <a:spcBef>
                  <a:spcPts val="0"/>
                </a:spcBef>
                <a:spcAft>
                  <a:spcPts val="0"/>
                </a:spcAft>
                <a:buClr>
                  <a:srgbClr val="000000"/>
                </a:buClr>
                <a:buSzPct val="25000"/>
                <a:buFont typeface="Lato"/>
                <a:buNone/>
              </a:pPr>
              <a:r>
                <a:rPr lang="en-US" b="1" dirty="0" smtClean="0">
                  <a:solidFill>
                    <a:schemeClr val="dk1"/>
                  </a:solidFill>
                  <a:latin typeface="Lato"/>
                  <a:ea typeface="Lato"/>
                  <a:cs typeface="Lato"/>
                  <a:sym typeface="Lato"/>
                </a:rPr>
                <a:t>PROGRAM TRENDS</a:t>
              </a:r>
              <a:endParaRPr lang="en-US" sz="1400" b="1" i="0" u="none" strike="noStrike" cap="none" dirty="0">
                <a:solidFill>
                  <a:schemeClr val="dk1"/>
                </a:solidFill>
                <a:latin typeface="Lato"/>
                <a:ea typeface="Lato"/>
                <a:cs typeface="Lato"/>
                <a:sym typeface="Lato"/>
              </a:endParaRPr>
            </a:p>
          </p:txBody>
        </p:sp>
        <p:sp>
          <p:nvSpPr>
            <p:cNvPr id="441" name="Shape 441"/>
            <p:cNvSpPr/>
            <p:nvPr/>
          </p:nvSpPr>
          <p:spPr>
            <a:xfrm>
              <a:off x="8593077" y="2886456"/>
              <a:ext cx="2488800" cy="472500"/>
            </a:xfrm>
            <a:prstGeom prst="rect">
              <a:avLst/>
            </a:prstGeom>
            <a:noFill/>
            <a:ln>
              <a:noFill/>
            </a:ln>
          </p:spPr>
          <p:txBody>
            <a:bodyPr lIns="45700" tIns="45700" rIns="45700" bIns="45700" anchor="t" anchorCtr="0">
              <a:noAutofit/>
            </a:bodyPr>
            <a:lstStyle/>
            <a:p>
              <a:pPr marL="0" marR="0" lvl="0" indent="0" rtl="0">
                <a:lnSpc>
                  <a:spcPct val="150000"/>
                </a:lnSpc>
                <a:spcBef>
                  <a:spcPts val="0"/>
                </a:spcBef>
                <a:spcAft>
                  <a:spcPts val="0"/>
                </a:spcAft>
                <a:buClr>
                  <a:srgbClr val="000000"/>
                </a:buClr>
                <a:buSzPct val="25000"/>
                <a:buFont typeface="Lato"/>
                <a:buNone/>
              </a:pPr>
              <a:r>
                <a:rPr lang="en-US" b="0" i="0" u="none" strike="noStrike" cap="none" dirty="0" smtClean="0">
                  <a:solidFill>
                    <a:srgbClr val="242E31"/>
                  </a:solidFill>
                  <a:latin typeface="Lato"/>
                  <a:ea typeface="Lato"/>
                  <a:cs typeface="Lato"/>
                  <a:sym typeface="Lato"/>
                </a:rPr>
                <a:t>Analyze incident and complaint data to identify areas of need.</a:t>
              </a:r>
              <a:endParaRPr lang="en-US" b="0" i="0" u="none" strike="noStrike" cap="none" dirty="0">
                <a:solidFill>
                  <a:srgbClr val="242E31"/>
                </a:solidFill>
                <a:latin typeface="Lato"/>
                <a:ea typeface="Lato"/>
                <a:cs typeface="Lato"/>
                <a:sym typeface="Lato"/>
              </a:endParaRPr>
            </a:p>
          </p:txBody>
        </p:sp>
      </p:grpSp>
      <p:grpSp>
        <p:nvGrpSpPr>
          <p:cNvPr id="2" name="Group 1"/>
          <p:cNvGrpSpPr/>
          <p:nvPr/>
        </p:nvGrpSpPr>
        <p:grpSpPr>
          <a:xfrm>
            <a:off x="1088547" y="4518609"/>
            <a:ext cx="3082366" cy="815391"/>
            <a:chOff x="1088547" y="4213809"/>
            <a:chExt cx="3082366" cy="815391"/>
          </a:xfrm>
        </p:grpSpPr>
        <p:sp>
          <p:nvSpPr>
            <p:cNvPr id="436" name="Shape 436"/>
            <p:cNvSpPr/>
            <p:nvPr/>
          </p:nvSpPr>
          <p:spPr>
            <a:xfrm>
              <a:off x="1088547" y="4213809"/>
              <a:ext cx="357300" cy="342900"/>
            </a:xfrm>
            <a:custGeom>
              <a:avLst/>
              <a:gdLst/>
              <a:ahLst/>
              <a:cxnLst/>
              <a:rect l="0" t="0" r="0" b="0"/>
              <a:pathLst>
                <a:path w="120000" h="120000" extrusionOk="0">
                  <a:moveTo>
                    <a:pt x="114277" y="98888"/>
                  </a:moveTo>
                  <a:cubicBezTo>
                    <a:pt x="85250" y="98888"/>
                    <a:pt x="85250" y="98888"/>
                    <a:pt x="85250" y="98888"/>
                  </a:cubicBezTo>
                  <a:cubicBezTo>
                    <a:pt x="78094" y="98888"/>
                    <a:pt x="78094" y="98888"/>
                    <a:pt x="78094" y="98888"/>
                  </a:cubicBezTo>
                  <a:cubicBezTo>
                    <a:pt x="78094" y="110133"/>
                    <a:pt x="78094" y="110133"/>
                    <a:pt x="78094" y="110133"/>
                  </a:cubicBezTo>
                  <a:cubicBezTo>
                    <a:pt x="85250" y="118394"/>
                    <a:pt x="85250" y="118394"/>
                    <a:pt x="85250" y="118394"/>
                  </a:cubicBezTo>
                  <a:cubicBezTo>
                    <a:pt x="85250" y="120000"/>
                    <a:pt x="85250" y="120000"/>
                    <a:pt x="85250" y="120000"/>
                  </a:cubicBezTo>
                  <a:cubicBezTo>
                    <a:pt x="34750" y="120000"/>
                    <a:pt x="34750" y="120000"/>
                    <a:pt x="34750" y="120000"/>
                  </a:cubicBezTo>
                  <a:cubicBezTo>
                    <a:pt x="34750" y="118394"/>
                    <a:pt x="34750" y="118394"/>
                    <a:pt x="34750" y="118394"/>
                  </a:cubicBezTo>
                  <a:cubicBezTo>
                    <a:pt x="43338" y="110133"/>
                    <a:pt x="43338" y="110133"/>
                    <a:pt x="43338" y="110133"/>
                  </a:cubicBezTo>
                  <a:cubicBezTo>
                    <a:pt x="43338" y="98888"/>
                    <a:pt x="43338" y="98888"/>
                    <a:pt x="43338" y="98888"/>
                  </a:cubicBezTo>
                  <a:cubicBezTo>
                    <a:pt x="34750" y="98888"/>
                    <a:pt x="34750" y="98888"/>
                    <a:pt x="34750" y="98888"/>
                  </a:cubicBezTo>
                  <a:cubicBezTo>
                    <a:pt x="5927" y="98888"/>
                    <a:pt x="5927" y="98888"/>
                    <a:pt x="5927" y="98888"/>
                  </a:cubicBezTo>
                  <a:cubicBezTo>
                    <a:pt x="3066" y="98888"/>
                    <a:pt x="0" y="95677"/>
                    <a:pt x="0" y="92466"/>
                  </a:cubicBezTo>
                  <a:cubicBezTo>
                    <a:pt x="0" y="6422"/>
                    <a:pt x="0" y="6422"/>
                    <a:pt x="0" y="6422"/>
                  </a:cubicBezTo>
                  <a:cubicBezTo>
                    <a:pt x="0" y="1605"/>
                    <a:pt x="3066" y="0"/>
                    <a:pt x="5927" y="0"/>
                  </a:cubicBezTo>
                  <a:cubicBezTo>
                    <a:pt x="114277" y="0"/>
                    <a:pt x="114277" y="0"/>
                    <a:pt x="114277" y="0"/>
                  </a:cubicBezTo>
                  <a:cubicBezTo>
                    <a:pt x="117138" y="0"/>
                    <a:pt x="120000" y="1605"/>
                    <a:pt x="120000" y="6422"/>
                  </a:cubicBezTo>
                  <a:cubicBezTo>
                    <a:pt x="120000" y="92466"/>
                    <a:pt x="120000" y="92466"/>
                    <a:pt x="120000" y="92466"/>
                  </a:cubicBezTo>
                  <a:cubicBezTo>
                    <a:pt x="120000" y="95677"/>
                    <a:pt x="117138" y="98888"/>
                    <a:pt x="114277" y="98888"/>
                  </a:cubicBezTo>
                  <a:close/>
                  <a:moveTo>
                    <a:pt x="112844" y="8027"/>
                  </a:moveTo>
                  <a:cubicBezTo>
                    <a:pt x="8788" y="8027"/>
                    <a:pt x="8788" y="8027"/>
                    <a:pt x="8788" y="8027"/>
                  </a:cubicBezTo>
                  <a:cubicBezTo>
                    <a:pt x="8788" y="80994"/>
                    <a:pt x="8788" y="80994"/>
                    <a:pt x="8788" y="80994"/>
                  </a:cubicBezTo>
                  <a:cubicBezTo>
                    <a:pt x="112844" y="80994"/>
                    <a:pt x="112844" y="80994"/>
                    <a:pt x="112844" y="80994"/>
                  </a:cubicBezTo>
                  <a:lnTo>
                    <a:pt x="112844" y="8027"/>
                  </a:lnTo>
                  <a:close/>
                </a:path>
              </a:pathLst>
            </a:custGeom>
            <a:solidFill>
              <a:srgbClr val="1A315C"/>
            </a:solidFill>
            <a:ln>
              <a:noFill/>
            </a:ln>
          </p:spPr>
          <p:txBody>
            <a:bodyPr lIns="45700" tIns="45700" rIns="45700" bIns="45700" anchor="ctr" anchorCtr="0">
              <a:noAutofit/>
            </a:bodyPr>
            <a:lstStyle/>
            <a:p>
              <a:pPr marL="0" marR="0" lvl="0" indent="0" algn="l" rtl="0">
                <a:lnSpc>
                  <a:spcPct val="100000"/>
                </a:lnSpc>
                <a:spcBef>
                  <a:spcPts val="0"/>
                </a:spcBef>
                <a:spcAft>
                  <a:spcPts val="0"/>
                </a:spcAft>
                <a:buClr>
                  <a:srgbClr val="000000"/>
                </a:buClr>
                <a:buFont typeface="Roboto"/>
                <a:buNone/>
              </a:pPr>
              <a:endParaRPr sz="1800" b="0" i="0" u="none" strike="noStrike" cap="none">
                <a:solidFill>
                  <a:srgbClr val="242E31"/>
                </a:solidFill>
                <a:latin typeface="Roboto"/>
                <a:ea typeface="Roboto"/>
                <a:cs typeface="Roboto"/>
                <a:sym typeface="Roboto"/>
              </a:endParaRPr>
            </a:p>
          </p:txBody>
        </p:sp>
        <p:sp>
          <p:nvSpPr>
            <p:cNvPr id="443" name="Shape 443"/>
            <p:cNvSpPr/>
            <p:nvPr/>
          </p:nvSpPr>
          <p:spPr>
            <a:xfrm>
              <a:off x="1659629" y="4249509"/>
              <a:ext cx="2009999" cy="307200"/>
            </a:xfrm>
            <a:prstGeom prst="rect">
              <a:avLst/>
            </a:prstGeom>
            <a:noFill/>
            <a:ln>
              <a:noFill/>
            </a:ln>
          </p:spPr>
          <p:txBody>
            <a:bodyPr lIns="45700" tIns="45700" rIns="45700" bIns="45700" anchor="t" anchorCtr="0">
              <a:noAutofit/>
            </a:bodyPr>
            <a:lstStyle/>
            <a:p>
              <a:pPr marL="0" marR="0" lvl="0" indent="0" algn="just" rtl="0">
                <a:lnSpc>
                  <a:spcPct val="150000"/>
                </a:lnSpc>
                <a:spcBef>
                  <a:spcPts val="0"/>
                </a:spcBef>
                <a:spcAft>
                  <a:spcPts val="0"/>
                </a:spcAft>
                <a:buClr>
                  <a:srgbClr val="000000"/>
                </a:buClr>
                <a:buSzPct val="25000"/>
                <a:buFont typeface="Lato"/>
                <a:buNone/>
              </a:pPr>
              <a:r>
                <a:rPr lang="en-US" sz="1400" b="1" i="0" u="none" strike="noStrike" cap="none" dirty="0" smtClean="0">
                  <a:solidFill>
                    <a:schemeClr val="dk1"/>
                  </a:solidFill>
                  <a:latin typeface="Lato"/>
                  <a:ea typeface="Lato"/>
                  <a:cs typeface="Lato"/>
                  <a:sym typeface="Lato"/>
                </a:rPr>
                <a:t>PRESENTATIONS</a:t>
              </a:r>
              <a:endParaRPr lang="en-US" sz="1400" b="1" i="0" u="none" strike="noStrike" cap="none" dirty="0">
                <a:solidFill>
                  <a:schemeClr val="dk1"/>
                </a:solidFill>
                <a:latin typeface="Lato"/>
                <a:ea typeface="Lato"/>
                <a:cs typeface="Lato"/>
                <a:sym typeface="Lato"/>
              </a:endParaRPr>
            </a:p>
          </p:txBody>
        </p:sp>
        <p:sp>
          <p:nvSpPr>
            <p:cNvPr id="444" name="Shape 444"/>
            <p:cNvSpPr/>
            <p:nvPr/>
          </p:nvSpPr>
          <p:spPr>
            <a:xfrm>
              <a:off x="1682114" y="4556700"/>
              <a:ext cx="2488799" cy="472500"/>
            </a:xfrm>
            <a:prstGeom prst="rect">
              <a:avLst/>
            </a:prstGeom>
            <a:noFill/>
            <a:ln>
              <a:noFill/>
            </a:ln>
          </p:spPr>
          <p:txBody>
            <a:bodyPr lIns="45700" tIns="45700" rIns="45700" bIns="45700" anchor="t" anchorCtr="0">
              <a:noAutofit/>
            </a:bodyPr>
            <a:lstStyle/>
            <a:p>
              <a:pPr marL="0" marR="0" lvl="0" indent="0" rtl="0">
                <a:lnSpc>
                  <a:spcPct val="150000"/>
                </a:lnSpc>
                <a:spcBef>
                  <a:spcPts val="0"/>
                </a:spcBef>
                <a:spcAft>
                  <a:spcPts val="0"/>
                </a:spcAft>
                <a:buClr>
                  <a:srgbClr val="000000"/>
                </a:buClr>
                <a:buSzPct val="25000"/>
                <a:buFont typeface="Lato"/>
                <a:buNone/>
              </a:pPr>
              <a:r>
                <a:rPr lang="en-US" b="0" i="0" u="none" strike="noStrike" cap="none" dirty="0" smtClean="0">
                  <a:solidFill>
                    <a:srgbClr val="242E31"/>
                  </a:solidFill>
                  <a:latin typeface="Lato"/>
                  <a:ea typeface="Lato"/>
                  <a:cs typeface="Lato"/>
                  <a:sym typeface="Lato"/>
                </a:rPr>
                <a:t>Conferences and sponsor meetings.</a:t>
              </a:r>
              <a:endParaRPr lang="en-US" b="0" i="0" u="none" strike="noStrike" cap="none" dirty="0">
                <a:solidFill>
                  <a:srgbClr val="242E31"/>
                </a:solidFill>
                <a:latin typeface="Lato"/>
                <a:ea typeface="Lato"/>
                <a:cs typeface="Lato"/>
                <a:sym typeface="Lato"/>
              </a:endParaRPr>
            </a:p>
          </p:txBody>
        </p:sp>
      </p:grpSp>
      <p:grpSp>
        <p:nvGrpSpPr>
          <p:cNvPr id="3" name="Group 2"/>
          <p:cNvGrpSpPr/>
          <p:nvPr/>
        </p:nvGrpSpPr>
        <p:grpSpPr>
          <a:xfrm>
            <a:off x="1121997" y="2549933"/>
            <a:ext cx="3060156" cy="779691"/>
            <a:chOff x="1121997" y="2549933"/>
            <a:chExt cx="3060156" cy="779691"/>
          </a:xfrm>
        </p:grpSpPr>
        <p:sp>
          <p:nvSpPr>
            <p:cNvPr id="434" name="Shape 434"/>
            <p:cNvSpPr/>
            <p:nvPr/>
          </p:nvSpPr>
          <p:spPr>
            <a:xfrm>
              <a:off x="1648389" y="2549933"/>
              <a:ext cx="2533764" cy="307191"/>
            </a:xfrm>
            <a:prstGeom prst="rect">
              <a:avLst/>
            </a:prstGeom>
            <a:noFill/>
            <a:ln>
              <a:noFill/>
            </a:ln>
          </p:spPr>
          <p:txBody>
            <a:bodyPr lIns="45700" tIns="45700" rIns="45700" bIns="45700" anchor="t" anchorCtr="0">
              <a:noAutofit/>
            </a:bodyPr>
            <a:lstStyle/>
            <a:p>
              <a:pPr marL="0" marR="0" lvl="0" indent="0" algn="just" rtl="0">
                <a:lnSpc>
                  <a:spcPct val="150000"/>
                </a:lnSpc>
                <a:spcBef>
                  <a:spcPts val="0"/>
                </a:spcBef>
                <a:spcAft>
                  <a:spcPts val="0"/>
                </a:spcAft>
                <a:buClr>
                  <a:srgbClr val="000000"/>
                </a:buClr>
                <a:buSzPct val="25000"/>
                <a:buFont typeface="Lato"/>
                <a:buNone/>
              </a:pPr>
              <a:r>
                <a:rPr lang="en-US" sz="1400" b="1" i="0" u="none" strike="noStrike" cap="none" dirty="0" smtClean="0">
                  <a:solidFill>
                    <a:schemeClr val="dk1"/>
                  </a:solidFill>
                  <a:latin typeface="Lato"/>
                  <a:ea typeface="Lato"/>
                  <a:cs typeface="Lato"/>
                  <a:sym typeface="Lato"/>
                </a:rPr>
                <a:t>INCIDENTS &amp; COMPLAINTS</a:t>
              </a:r>
              <a:endParaRPr lang="en-US" sz="1400" b="1" i="0" u="none" strike="noStrike" cap="none" dirty="0">
                <a:solidFill>
                  <a:schemeClr val="dk1"/>
                </a:solidFill>
                <a:latin typeface="Lato"/>
                <a:ea typeface="Lato"/>
                <a:cs typeface="Lato"/>
                <a:sym typeface="Lato"/>
              </a:endParaRPr>
            </a:p>
          </p:txBody>
        </p:sp>
        <p:sp>
          <p:nvSpPr>
            <p:cNvPr id="435" name="Shape 435"/>
            <p:cNvSpPr/>
            <p:nvPr/>
          </p:nvSpPr>
          <p:spPr>
            <a:xfrm>
              <a:off x="1670876" y="2857124"/>
              <a:ext cx="2488799" cy="472500"/>
            </a:xfrm>
            <a:prstGeom prst="rect">
              <a:avLst/>
            </a:prstGeom>
            <a:noFill/>
            <a:ln>
              <a:noFill/>
            </a:ln>
          </p:spPr>
          <p:txBody>
            <a:bodyPr lIns="45700" tIns="45700" rIns="45700" bIns="45700" anchor="t" anchorCtr="0">
              <a:noAutofit/>
            </a:bodyPr>
            <a:lstStyle/>
            <a:p>
              <a:pPr marL="0" marR="0" lvl="0" indent="0" rtl="0">
                <a:lnSpc>
                  <a:spcPct val="150000"/>
                </a:lnSpc>
                <a:spcBef>
                  <a:spcPts val="0"/>
                </a:spcBef>
                <a:spcAft>
                  <a:spcPts val="0"/>
                </a:spcAft>
                <a:buClr>
                  <a:srgbClr val="000000"/>
                </a:buClr>
                <a:buSzPct val="25000"/>
                <a:buFont typeface="Lato"/>
                <a:buNone/>
              </a:pPr>
              <a:r>
                <a:rPr lang="en-US" b="0" i="0" u="none" strike="noStrike" cap="none" dirty="0" smtClean="0">
                  <a:solidFill>
                    <a:srgbClr val="242E31"/>
                  </a:solidFill>
                  <a:latin typeface="Lato"/>
                  <a:ea typeface="Lato"/>
                  <a:cs typeface="Lato"/>
                  <a:sym typeface="Lato"/>
                </a:rPr>
                <a:t>Investigating incidents and complaints received. Working with sponsors to resolve issues.</a:t>
              </a:r>
              <a:endParaRPr lang="en-US" b="0" i="0" u="none" strike="noStrike" cap="none" dirty="0">
                <a:solidFill>
                  <a:srgbClr val="242E31"/>
                </a:solidFill>
                <a:latin typeface="Lato"/>
                <a:ea typeface="Lato"/>
                <a:cs typeface="Lato"/>
                <a:sym typeface="Lato"/>
              </a:endParaRPr>
            </a:p>
          </p:txBody>
        </p:sp>
        <p:sp>
          <p:nvSpPr>
            <p:cNvPr id="454" name="Shape 454"/>
            <p:cNvSpPr/>
            <p:nvPr/>
          </p:nvSpPr>
          <p:spPr>
            <a:xfrm>
              <a:off x="1121997" y="2624314"/>
              <a:ext cx="353100" cy="328200"/>
            </a:xfrm>
            <a:custGeom>
              <a:avLst/>
              <a:gdLst/>
              <a:ahLst/>
              <a:cxnLst/>
              <a:rect l="0" t="0" r="0" b="0"/>
              <a:pathLst>
                <a:path w="120000" h="120000" extrusionOk="0">
                  <a:moveTo>
                    <a:pt x="116582" y="21145"/>
                  </a:moveTo>
                  <a:cubicBezTo>
                    <a:pt x="40562" y="54001"/>
                    <a:pt x="71450" y="-31996"/>
                    <a:pt x="11821" y="13714"/>
                  </a:cubicBezTo>
                  <a:cubicBezTo>
                    <a:pt x="0" y="18858"/>
                    <a:pt x="0" y="18858"/>
                    <a:pt x="0" y="18858"/>
                  </a:cubicBezTo>
                  <a:cubicBezTo>
                    <a:pt x="23636" y="120000"/>
                    <a:pt x="23636" y="120000"/>
                    <a:pt x="23636" y="120000"/>
                  </a:cubicBezTo>
                  <a:cubicBezTo>
                    <a:pt x="37875" y="120000"/>
                    <a:pt x="37875" y="120000"/>
                    <a:pt x="37875" y="120000"/>
                  </a:cubicBezTo>
                  <a:cubicBezTo>
                    <a:pt x="26053" y="69425"/>
                    <a:pt x="26053" y="69425"/>
                    <a:pt x="26053" y="69425"/>
                  </a:cubicBezTo>
                  <a:cubicBezTo>
                    <a:pt x="78707" y="23714"/>
                    <a:pt x="57217" y="120000"/>
                    <a:pt x="118999" y="23714"/>
                  </a:cubicBezTo>
                  <a:cubicBezTo>
                    <a:pt x="121416" y="23714"/>
                    <a:pt x="118999" y="21145"/>
                    <a:pt x="116582" y="21145"/>
                  </a:cubicBezTo>
                </a:path>
              </a:pathLst>
            </a:custGeom>
            <a:solidFill>
              <a:srgbClr val="1A315C"/>
            </a:solidFill>
            <a:ln>
              <a:noFill/>
            </a:ln>
          </p:spPr>
          <p:txBody>
            <a:bodyPr lIns="45700" tIns="45700" rIns="45700" bIns="45700" anchor="ctr" anchorCtr="0">
              <a:noAutofit/>
            </a:bodyPr>
            <a:lstStyle/>
            <a:p>
              <a:pPr marL="0" marR="0" lvl="0" indent="0" algn="l" rtl="0">
                <a:lnSpc>
                  <a:spcPct val="100000"/>
                </a:lnSpc>
                <a:spcBef>
                  <a:spcPts val="0"/>
                </a:spcBef>
                <a:spcAft>
                  <a:spcPts val="0"/>
                </a:spcAft>
                <a:buClr>
                  <a:srgbClr val="000000"/>
                </a:buClr>
                <a:buFont typeface="Roboto"/>
                <a:buNone/>
              </a:pPr>
              <a:endParaRPr sz="1800" b="0" i="0" u="none" strike="noStrike" cap="none">
                <a:solidFill>
                  <a:srgbClr val="242E31"/>
                </a:solidFill>
                <a:latin typeface="Roboto"/>
                <a:ea typeface="Roboto"/>
                <a:cs typeface="Roboto"/>
                <a:sym typeface="Roboto"/>
              </a:endParaRPr>
            </a:p>
          </p:txBody>
        </p:sp>
      </p:grpSp>
      <p:grpSp>
        <p:nvGrpSpPr>
          <p:cNvPr id="6" name="Group 5"/>
          <p:cNvGrpSpPr/>
          <p:nvPr/>
        </p:nvGrpSpPr>
        <p:grpSpPr>
          <a:xfrm>
            <a:off x="8203119" y="4517909"/>
            <a:ext cx="2878758" cy="816091"/>
            <a:chOff x="8203119" y="4213109"/>
            <a:chExt cx="2878758" cy="816091"/>
          </a:xfrm>
        </p:grpSpPr>
        <p:sp>
          <p:nvSpPr>
            <p:cNvPr id="452" name="Shape 452"/>
            <p:cNvSpPr/>
            <p:nvPr/>
          </p:nvSpPr>
          <p:spPr>
            <a:xfrm>
              <a:off x="8604317" y="4213109"/>
              <a:ext cx="2010000" cy="307200"/>
            </a:xfrm>
            <a:prstGeom prst="rect">
              <a:avLst/>
            </a:prstGeom>
            <a:noFill/>
            <a:ln>
              <a:noFill/>
            </a:ln>
          </p:spPr>
          <p:txBody>
            <a:bodyPr lIns="45700" tIns="45700" rIns="45700" bIns="45700" anchor="t" anchorCtr="0">
              <a:noAutofit/>
            </a:bodyPr>
            <a:lstStyle/>
            <a:p>
              <a:pPr marL="0" marR="0" lvl="0" indent="0" algn="just" rtl="0">
                <a:lnSpc>
                  <a:spcPct val="150000"/>
                </a:lnSpc>
                <a:spcBef>
                  <a:spcPts val="0"/>
                </a:spcBef>
                <a:spcAft>
                  <a:spcPts val="0"/>
                </a:spcAft>
                <a:buClr>
                  <a:srgbClr val="000000"/>
                </a:buClr>
                <a:buSzPct val="25000"/>
                <a:buFont typeface="Lato"/>
                <a:buNone/>
              </a:pPr>
              <a:r>
                <a:rPr lang="en-US" sz="1400" b="1" i="0" u="none" strike="noStrike" cap="none" dirty="0" smtClean="0">
                  <a:solidFill>
                    <a:schemeClr val="dk1"/>
                  </a:solidFill>
                  <a:latin typeface="Lato"/>
                  <a:ea typeface="Lato"/>
                  <a:cs typeface="Lato"/>
                  <a:sym typeface="Lato"/>
                </a:rPr>
                <a:t>REGULATIONS</a:t>
              </a:r>
              <a:endParaRPr lang="en-US" sz="1400" b="1" i="0" u="none" strike="noStrike" cap="none" dirty="0">
                <a:solidFill>
                  <a:schemeClr val="dk1"/>
                </a:solidFill>
                <a:latin typeface="Lato"/>
                <a:ea typeface="Lato"/>
                <a:cs typeface="Lato"/>
                <a:sym typeface="Lato"/>
              </a:endParaRPr>
            </a:p>
          </p:txBody>
        </p:sp>
        <p:sp>
          <p:nvSpPr>
            <p:cNvPr id="453" name="Shape 453"/>
            <p:cNvSpPr/>
            <p:nvPr/>
          </p:nvSpPr>
          <p:spPr>
            <a:xfrm>
              <a:off x="8593077" y="4556700"/>
              <a:ext cx="2488800" cy="472500"/>
            </a:xfrm>
            <a:prstGeom prst="rect">
              <a:avLst/>
            </a:prstGeom>
            <a:noFill/>
            <a:ln>
              <a:noFill/>
            </a:ln>
          </p:spPr>
          <p:txBody>
            <a:bodyPr lIns="45700" tIns="45700" rIns="45700" bIns="45700" anchor="t" anchorCtr="0">
              <a:noAutofit/>
            </a:bodyPr>
            <a:lstStyle/>
            <a:p>
              <a:pPr marL="0" marR="0" lvl="0" indent="0" rtl="0">
                <a:lnSpc>
                  <a:spcPct val="150000"/>
                </a:lnSpc>
                <a:spcBef>
                  <a:spcPts val="0"/>
                </a:spcBef>
                <a:spcAft>
                  <a:spcPts val="0"/>
                </a:spcAft>
                <a:buClr>
                  <a:srgbClr val="000000"/>
                </a:buClr>
                <a:buSzPct val="25000"/>
                <a:buFont typeface="Lato"/>
                <a:buNone/>
              </a:pPr>
              <a:r>
                <a:rPr lang="en-US" b="0" i="0" u="none" strike="noStrike" cap="none" dirty="0" smtClean="0">
                  <a:solidFill>
                    <a:srgbClr val="242E31"/>
                  </a:solidFill>
                  <a:latin typeface="Lato"/>
                  <a:ea typeface="Lato"/>
                  <a:cs typeface="Lato"/>
                  <a:sym typeface="Lato"/>
                </a:rPr>
                <a:t>Consult with sponsors on health, safety, and welfare regulations.</a:t>
              </a:r>
              <a:endParaRPr lang="en-US" b="0" i="0" u="none" strike="noStrike" cap="none" dirty="0">
                <a:solidFill>
                  <a:srgbClr val="242E31"/>
                </a:solidFill>
                <a:latin typeface="Lato"/>
                <a:ea typeface="Lato"/>
                <a:cs typeface="Lato"/>
                <a:sym typeface="Lato"/>
              </a:endParaRPr>
            </a:p>
          </p:txBody>
        </p:sp>
        <p:sp>
          <p:nvSpPr>
            <p:cNvPr id="31" name="Shape 1570"/>
            <p:cNvSpPr/>
            <p:nvPr/>
          </p:nvSpPr>
          <p:spPr>
            <a:xfrm>
              <a:off x="8203119" y="4301992"/>
              <a:ext cx="310896" cy="310896"/>
            </a:xfrm>
            <a:custGeom>
              <a:avLst/>
              <a:gdLst/>
              <a:ahLst/>
              <a:cxnLst/>
              <a:rect l="0" t="0" r="0" b="0"/>
              <a:pathLst>
                <a:path w="120000" h="120000" extrusionOk="0">
                  <a:moveTo>
                    <a:pt x="114333" y="70344"/>
                  </a:moveTo>
                  <a:cubicBezTo>
                    <a:pt x="112916" y="70344"/>
                    <a:pt x="112916" y="70344"/>
                    <a:pt x="112916" y="70344"/>
                  </a:cubicBezTo>
                  <a:cubicBezTo>
                    <a:pt x="110083" y="70344"/>
                    <a:pt x="110083" y="70344"/>
                    <a:pt x="110083" y="70344"/>
                  </a:cubicBezTo>
                  <a:cubicBezTo>
                    <a:pt x="110083" y="80483"/>
                    <a:pt x="110083" y="80483"/>
                    <a:pt x="110083" y="80483"/>
                  </a:cubicBezTo>
                  <a:lnTo>
                    <a:pt x="110083" y="81933"/>
                  </a:lnTo>
                  <a:cubicBezTo>
                    <a:pt x="110083" y="81933"/>
                    <a:pt x="110083" y="81933"/>
                    <a:pt x="110083" y="83377"/>
                  </a:cubicBezTo>
                  <a:lnTo>
                    <a:pt x="108666" y="84827"/>
                  </a:lnTo>
                  <a:cubicBezTo>
                    <a:pt x="107250" y="86277"/>
                    <a:pt x="105833" y="86277"/>
                    <a:pt x="104216" y="86277"/>
                  </a:cubicBezTo>
                  <a:cubicBezTo>
                    <a:pt x="102800" y="86277"/>
                    <a:pt x="101383" y="86277"/>
                    <a:pt x="101383" y="84827"/>
                  </a:cubicBezTo>
                  <a:cubicBezTo>
                    <a:pt x="87216" y="70344"/>
                    <a:pt x="87216" y="70344"/>
                    <a:pt x="87216" y="70344"/>
                  </a:cubicBezTo>
                  <a:cubicBezTo>
                    <a:pt x="34200" y="70344"/>
                    <a:pt x="34200" y="70344"/>
                    <a:pt x="34200" y="70344"/>
                  </a:cubicBezTo>
                  <a:cubicBezTo>
                    <a:pt x="31366" y="70344"/>
                    <a:pt x="28533" y="68688"/>
                    <a:pt x="28533" y="64344"/>
                  </a:cubicBezTo>
                  <a:cubicBezTo>
                    <a:pt x="28533" y="6000"/>
                    <a:pt x="28533" y="6000"/>
                    <a:pt x="28533" y="6000"/>
                  </a:cubicBezTo>
                  <a:cubicBezTo>
                    <a:pt x="28533" y="2894"/>
                    <a:pt x="31366" y="0"/>
                    <a:pt x="34200" y="0"/>
                  </a:cubicBezTo>
                  <a:cubicBezTo>
                    <a:pt x="114333" y="0"/>
                    <a:pt x="114333" y="0"/>
                    <a:pt x="114333" y="0"/>
                  </a:cubicBezTo>
                  <a:cubicBezTo>
                    <a:pt x="117166" y="0"/>
                    <a:pt x="120000" y="2894"/>
                    <a:pt x="120000" y="6000"/>
                  </a:cubicBezTo>
                  <a:cubicBezTo>
                    <a:pt x="120000" y="64344"/>
                    <a:pt x="120000" y="64344"/>
                    <a:pt x="120000" y="64344"/>
                  </a:cubicBezTo>
                  <a:cubicBezTo>
                    <a:pt x="120000" y="68688"/>
                    <a:pt x="117166" y="70344"/>
                    <a:pt x="114333" y="70344"/>
                  </a:cubicBezTo>
                  <a:close/>
                  <a:moveTo>
                    <a:pt x="84383" y="76138"/>
                  </a:moveTo>
                  <a:cubicBezTo>
                    <a:pt x="97133" y="89377"/>
                    <a:pt x="97133" y="89377"/>
                    <a:pt x="97133" y="89377"/>
                  </a:cubicBezTo>
                  <a:cubicBezTo>
                    <a:pt x="98550" y="90827"/>
                    <a:pt x="101383" y="92277"/>
                    <a:pt x="104216" y="92277"/>
                  </a:cubicBezTo>
                  <a:cubicBezTo>
                    <a:pt x="104216" y="96622"/>
                    <a:pt x="104216" y="96622"/>
                    <a:pt x="104216" y="96622"/>
                  </a:cubicBezTo>
                  <a:cubicBezTo>
                    <a:pt x="104216" y="99516"/>
                    <a:pt x="102800" y="102411"/>
                    <a:pt x="98550" y="102411"/>
                  </a:cubicBezTo>
                  <a:cubicBezTo>
                    <a:pt x="58483" y="102411"/>
                    <a:pt x="58483" y="102411"/>
                    <a:pt x="58483" y="102411"/>
                  </a:cubicBezTo>
                  <a:cubicBezTo>
                    <a:pt x="45733" y="102411"/>
                    <a:pt x="45733" y="102411"/>
                    <a:pt x="45733" y="102411"/>
                  </a:cubicBezTo>
                  <a:cubicBezTo>
                    <a:pt x="39866" y="102411"/>
                    <a:pt x="39866" y="102411"/>
                    <a:pt x="39866" y="102411"/>
                  </a:cubicBezTo>
                  <a:cubicBezTo>
                    <a:pt x="38450" y="102411"/>
                    <a:pt x="38450" y="102411"/>
                    <a:pt x="38450" y="102411"/>
                  </a:cubicBezTo>
                  <a:cubicBezTo>
                    <a:pt x="22866" y="117105"/>
                    <a:pt x="22866" y="117105"/>
                    <a:pt x="22866" y="117105"/>
                  </a:cubicBezTo>
                  <a:cubicBezTo>
                    <a:pt x="21450" y="118550"/>
                    <a:pt x="20033" y="120000"/>
                    <a:pt x="18416" y="120000"/>
                  </a:cubicBezTo>
                  <a:cubicBezTo>
                    <a:pt x="17000" y="120000"/>
                    <a:pt x="15583" y="118550"/>
                    <a:pt x="15583" y="117105"/>
                  </a:cubicBezTo>
                  <a:cubicBezTo>
                    <a:pt x="14166" y="117105"/>
                    <a:pt x="14166" y="117105"/>
                    <a:pt x="14166" y="117105"/>
                  </a:cubicBezTo>
                  <a:lnTo>
                    <a:pt x="14166" y="115655"/>
                  </a:lnTo>
                  <a:cubicBezTo>
                    <a:pt x="14166" y="115655"/>
                    <a:pt x="12750" y="115655"/>
                    <a:pt x="12750" y="114205"/>
                  </a:cubicBezTo>
                  <a:cubicBezTo>
                    <a:pt x="12750" y="102411"/>
                    <a:pt x="12750" y="102411"/>
                    <a:pt x="12750" y="102411"/>
                  </a:cubicBezTo>
                  <a:cubicBezTo>
                    <a:pt x="5666" y="102411"/>
                    <a:pt x="5666" y="102411"/>
                    <a:pt x="5666" y="102411"/>
                  </a:cubicBezTo>
                  <a:cubicBezTo>
                    <a:pt x="2833" y="102411"/>
                    <a:pt x="0" y="99516"/>
                    <a:pt x="0" y="96622"/>
                  </a:cubicBezTo>
                  <a:cubicBezTo>
                    <a:pt x="0" y="29377"/>
                    <a:pt x="0" y="29377"/>
                    <a:pt x="0" y="29377"/>
                  </a:cubicBezTo>
                  <a:cubicBezTo>
                    <a:pt x="0" y="26483"/>
                    <a:pt x="2833" y="23377"/>
                    <a:pt x="5666" y="23377"/>
                  </a:cubicBezTo>
                  <a:cubicBezTo>
                    <a:pt x="22866" y="23377"/>
                    <a:pt x="22866" y="23377"/>
                    <a:pt x="22866" y="23377"/>
                  </a:cubicBezTo>
                  <a:cubicBezTo>
                    <a:pt x="22866" y="64344"/>
                    <a:pt x="22866" y="64344"/>
                    <a:pt x="22866" y="64344"/>
                  </a:cubicBezTo>
                  <a:cubicBezTo>
                    <a:pt x="22866" y="71794"/>
                    <a:pt x="28533" y="76138"/>
                    <a:pt x="34200" y="76138"/>
                  </a:cubicBezTo>
                  <a:lnTo>
                    <a:pt x="84383" y="76138"/>
                  </a:lnTo>
                  <a:close/>
                </a:path>
              </a:pathLst>
            </a:custGeom>
            <a:solidFill>
              <a:srgbClr val="1A315C"/>
            </a:solidFill>
            <a:ln>
              <a:noFill/>
            </a:ln>
          </p:spPr>
          <p:txBody>
            <a:bodyPr lIns="45700" tIns="45700" rIns="45700" bIns="45700" anchor="ctr" anchorCtr="0">
              <a:noAutofit/>
            </a:bodyPr>
            <a:lstStyle/>
            <a:p>
              <a:pPr marL="0" marR="0" lvl="0" indent="0" algn="l" rtl="0">
                <a:lnSpc>
                  <a:spcPct val="100000"/>
                </a:lnSpc>
                <a:spcBef>
                  <a:spcPts val="0"/>
                </a:spcBef>
                <a:spcAft>
                  <a:spcPts val="0"/>
                </a:spcAft>
                <a:buClr>
                  <a:srgbClr val="000000"/>
                </a:buClr>
                <a:buFont typeface="Roboto"/>
                <a:buNone/>
              </a:pPr>
              <a:endParaRPr sz="1800" b="0" i="0" u="none" strike="noStrike" cap="none">
                <a:latin typeface="Roboto"/>
                <a:ea typeface="Roboto"/>
                <a:cs typeface="Roboto"/>
                <a:sym typeface="Roboto"/>
              </a:endParaRPr>
            </a:p>
          </p:txBody>
        </p:sp>
      </p:grpSp>
      <p:grpSp>
        <p:nvGrpSpPr>
          <p:cNvPr id="5" name="Group 4"/>
          <p:cNvGrpSpPr/>
          <p:nvPr/>
        </p:nvGrpSpPr>
        <p:grpSpPr>
          <a:xfrm>
            <a:off x="4741744" y="4554309"/>
            <a:ext cx="2981542" cy="779691"/>
            <a:chOff x="4741744" y="4249509"/>
            <a:chExt cx="2981542" cy="779691"/>
          </a:xfrm>
        </p:grpSpPr>
        <p:sp>
          <p:nvSpPr>
            <p:cNvPr id="449" name="Shape 449"/>
            <p:cNvSpPr/>
            <p:nvPr/>
          </p:nvSpPr>
          <p:spPr>
            <a:xfrm>
              <a:off x="5211999" y="4249509"/>
              <a:ext cx="2009999" cy="307200"/>
            </a:xfrm>
            <a:prstGeom prst="rect">
              <a:avLst/>
            </a:prstGeom>
            <a:noFill/>
            <a:ln>
              <a:noFill/>
            </a:ln>
          </p:spPr>
          <p:txBody>
            <a:bodyPr lIns="45700" tIns="45700" rIns="45700" bIns="45700" anchor="t" anchorCtr="0">
              <a:noAutofit/>
            </a:bodyPr>
            <a:lstStyle/>
            <a:p>
              <a:pPr marL="0" marR="0" lvl="0" indent="0" algn="just" rtl="0">
                <a:lnSpc>
                  <a:spcPct val="150000"/>
                </a:lnSpc>
                <a:spcBef>
                  <a:spcPts val="0"/>
                </a:spcBef>
                <a:spcAft>
                  <a:spcPts val="0"/>
                </a:spcAft>
                <a:buClr>
                  <a:srgbClr val="000000"/>
                </a:buClr>
                <a:buSzPct val="25000"/>
                <a:buFont typeface="Lato"/>
                <a:buNone/>
              </a:pPr>
              <a:r>
                <a:rPr lang="en-US" b="1" dirty="0" smtClean="0">
                  <a:solidFill>
                    <a:schemeClr val="dk1"/>
                  </a:solidFill>
                  <a:latin typeface="Lato"/>
                  <a:ea typeface="Lato"/>
                  <a:cs typeface="Lato"/>
                  <a:sym typeface="Lato"/>
                </a:rPr>
                <a:t>BEST PRACTICES</a:t>
              </a:r>
              <a:endParaRPr lang="en-US" sz="1400" b="1" i="0" u="none" strike="noStrike" cap="none" dirty="0">
                <a:solidFill>
                  <a:schemeClr val="dk1"/>
                </a:solidFill>
                <a:latin typeface="Lato"/>
                <a:ea typeface="Lato"/>
                <a:cs typeface="Lato"/>
                <a:sym typeface="Lato"/>
              </a:endParaRPr>
            </a:p>
          </p:txBody>
        </p:sp>
        <p:sp>
          <p:nvSpPr>
            <p:cNvPr id="450" name="Shape 450"/>
            <p:cNvSpPr/>
            <p:nvPr/>
          </p:nvSpPr>
          <p:spPr>
            <a:xfrm>
              <a:off x="5234486" y="4556700"/>
              <a:ext cx="2488800" cy="472500"/>
            </a:xfrm>
            <a:prstGeom prst="rect">
              <a:avLst/>
            </a:prstGeom>
            <a:noFill/>
            <a:ln>
              <a:noFill/>
            </a:ln>
          </p:spPr>
          <p:txBody>
            <a:bodyPr lIns="45700" tIns="45700" rIns="45700" bIns="45700" anchor="t" anchorCtr="0">
              <a:noAutofit/>
            </a:bodyPr>
            <a:lstStyle/>
            <a:p>
              <a:pPr marL="0" marR="0" lvl="0" indent="0" rtl="0">
                <a:lnSpc>
                  <a:spcPct val="150000"/>
                </a:lnSpc>
                <a:spcBef>
                  <a:spcPts val="0"/>
                </a:spcBef>
                <a:spcAft>
                  <a:spcPts val="0"/>
                </a:spcAft>
                <a:buClr>
                  <a:srgbClr val="000000"/>
                </a:buClr>
                <a:buSzPct val="25000"/>
                <a:buFont typeface="Lato"/>
                <a:buNone/>
              </a:pPr>
              <a:r>
                <a:rPr lang="en-US" dirty="0" smtClean="0">
                  <a:solidFill>
                    <a:srgbClr val="242E31"/>
                  </a:solidFill>
                  <a:latin typeface="Lato"/>
                  <a:ea typeface="Lato"/>
                  <a:cs typeface="Lato"/>
                  <a:sym typeface="Lato"/>
                </a:rPr>
                <a:t>Compile and share best practices.</a:t>
              </a:r>
              <a:endParaRPr lang="en-US" b="0" i="0" u="none" strike="noStrike" cap="none" dirty="0">
                <a:solidFill>
                  <a:srgbClr val="242E31"/>
                </a:solidFill>
                <a:latin typeface="Lato"/>
                <a:ea typeface="Lato"/>
                <a:cs typeface="Lato"/>
                <a:sym typeface="Lato"/>
              </a:endParaRPr>
            </a:p>
          </p:txBody>
        </p:sp>
        <p:sp>
          <p:nvSpPr>
            <p:cNvPr id="32" name="Shape 1496"/>
            <p:cNvSpPr/>
            <p:nvPr/>
          </p:nvSpPr>
          <p:spPr>
            <a:xfrm>
              <a:off x="4741744" y="4282188"/>
              <a:ext cx="310896" cy="274521"/>
            </a:xfrm>
            <a:custGeom>
              <a:avLst/>
              <a:gdLst/>
              <a:ahLst/>
              <a:cxnLst/>
              <a:rect l="0" t="0" r="0" b="0"/>
              <a:pathLst>
                <a:path w="120000" h="120000" extrusionOk="0">
                  <a:moveTo>
                    <a:pt x="118907" y="18728"/>
                  </a:moveTo>
                  <a:cubicBezTo>
                    <a:pt x="105812" y="30558"/>
                    <a:pt x="105812" y="30558"/>
                    <a:pt x="105812" y="30558"/>
                  </a:cubicBezTo>
                  <a:cubicBezTo>
                    <a:pt x="89597" y="14371"/>
                    <a:pt x="89597" y="14371"/>
                    <a:pt x="89597" y="14371"/>
                  </a:cubicBezTo>
                  <a:cubicBezTo>
                    <a:pt x="101444" y="1092"/>
                    <a:pt x="101444" y="1092"/>
                    <a:pt x="101444" y="1092"/>
                  </a:cubicBezTo>
                  <a:cubicBezTo>
                    <a:pt x="104352" y="-362"/>
                    <a:pt x="107267" y="-362"/>
                    <a:pt x="110175" y="1092"/>
                  </a:cubicBezTo>
                  <a:cubicBezTo>
                    <a:pt x="118907" y="10013"/>
                    <a:pt x="118907" y="10013"/>
                    <a:pt x="118907" y="10013"/>
                  </a:cubicBezTo>
                  <a:cubicBezTo>
                    <a:pt x="120362" y="12916"/>
                    <a:pt x="120362" y="15825"/>
                    <a:pt x="118907" y="18728"/>
                  </a:cubicBezTo>
                  <a:close/>
                  <a:moveTo>
                    <a:pt x="30764" y="71648"/>
                  </a:moveTo>
                  <a:cubicBezTo>
                    <a:pt x="48434" y="87624"/>
                    <a:pt x="48434" y="87624"/>
                    <a:pt x="48434" y="87624"/>
                  </a:cubicBezTo>
                  <a:cubicBezTo>
                    <a:pt x="26401" y="93642"/>
                    <a:pt x="26401" y="93642"/>
                    <a:pt x="26401" y="93642"/>
                  </a:cubicBezTo>
                  <a:lnTo>
                    <a:pt x="30764" y="71648"/>
                  </a:lnTo>
                  <a:close/>
                  <a:moveTo>
                    <a:pt x="101444" y="34916"/>
                  </a:moveTo>
                  <a:cubicBezTo>
                    <a:pt x="52803" y="84721"/>
                    <a:pt x="52803" y="84721"/>
                    <a:pt x="52803" y="84721"/>
                  </a:cubicBezTo>
                  <a:cubicBezTo>
                    <a:pt x="35133" y="67079"/>
                    <a:pt x="35133" y="67079"/>
                    <a:pt x="35133" y="67079"/>
                  </a:cubicBezTo>
                  <a:cubicBezTo>
                    <a:pt x="85228" y="18728"/>
                    <a:pt x="85228" y="18728"/>
                    <a:pt x="85228" y="18728"/>
                  </a:cubicBezTo>
                  <a:lnTo>
                    <a:pt x="101444" y="34916"/>
                  </a:lnTo>
                  <a:close/>
                  <a:moveTo>
                    <a:pt x="11640" y="17274"/>
                  </a:moveTo>
                  <a:cubicBezTo>
                    <a:pt x="11640" y="108169"/>
                    <a:pt x="11640" y="108169"/>
                    <a:pt x="11640" y="108169"/>
                  </a:cubicBezTo>
                  <a:cubicBezTo>
                    <a:pt x="102898" y="108169"/>
                    <a:pt x="102898" y="108169"/>
                    <a:pt x="102898" y="108169"/>
                  </a:cubicBezTo>
                  <a:cubicBezTo>
                    <a:pt x="102898" y="42176"/>
                    <a:pt x="102898" y="42176"/>
                    <a:pt x="102898" y="42176"/>
                  </a:cubicBezTo>
                  <a:cubicBezTo>
                    <a:pt x="114539" y="30558"/>
                    <a:pt x="114539" y="30558"/>
                    <a:pt x="114539" y="30558"/>
                  </a:cubicBezTo>
                  <a:cubicBezTo>
                    <a:pt x="114539" y="114188"/>
                    <a:pt x="114539" y="114188"/>
                    <a:pt x="114539" y="114188"/>
                  </a:cubicBezTo>
                  <a:cubicBezTo>
                    <a:pt x="114539" y="117096"/>
                    <a:pt x="111630" y="120000"/>
                    <a:pt x="108721" y="120000"/>
                  </a:cubicBezTo>
                  <a:cubicBezTo>
                    <a:pt x="5823" y="120000"/>
                    <a:pt x="5823" y="120000"/>
                    <a:pt x="5823" y="120000"/>
                  </a:cubicBezTo>
                  <a:cubicBezTo>
                    <a:pt x="2908" y="120000"/>
                    <a:pt x="0" y="117096"/>
                    <a:pt x="0" y="114188"/>
                  </a:cubicBezTo>
                  <a:cubicBezTo>
                    <a:pt x="0" y="11467"/>
                    <a:pt x="0" y="11467"/>
                    <a:pt x="0" y="11467"/>
                  </a:cubicBezTo>
                  <a:cubicBezTo>
                    <a:pt x="0" y="8559"/>
                    <a:pt x="2908" y="5449"/>
                    <a:pt x="5823" y="5449"/>
                  </a:cubicBezTo>
                  <a:cubicBezTo>
                    <a:pt x="89597" y="5449"/>
                    <a:pt x="89597" y="5449"/>
                    <a:pt x="89597" y="5449"/>
                  </a:cubicBezTo>
                  <a:cubicBezTo>
                    <a:pt x="77956" y="17274"/>
                    <a:pt x="77956" y="17274"/>
                    <a:pt x="77956" y="17274"/>
                  </a:cubicBezTo>
                  <a:lnTo>
                    <a:pt x="11640" y="17274"/>
                  </a:lnTo>
                  <a:close/>
                </a:path>
              </a:pathLst>
            </a:custGeom>
            <a:solidFill>
              <a:srgbClr val="1A315C"/>
            </a:solidFill>
            <a:ln>
              <a:noFill/>
            </a:ln>
          </p:spPr>
          <p:txBody>
            <a:bodyPr lIns="45700" tIns="45700" rIns="45700" bIns="45700" anchor="ctr" anchorCtr="0">
              <a:noAutofit/>
            </a:bodyPr>
            <a:lstStyle/>
            <a:p>
              <a:pPr marL="0" marR="0" lvl="0" indent="0" algn="l" rtl="0">
                <a:lnSpc>
                  <a:spcPct val="100000"/>
                </a:lnSpc>
                <a:spcBef>
                  <a:spcPts val="0"/>
                </a:spcBef>
                <a:spcAft>
                  <a:spcPts val="0"/>
                </a:spcAft>
                <a:buClr>
                  <a:srgbClr val="000000"/>
                </a:buClr>
                <a:buFont typeface="Roboto"/>
                <a:buNone/>
              </a:pPr>
              <a:endParaRPr sz="1800" b="0" i="0" u="none" strike="noStrike" cap="none">
                <a:latin typeface="Roboto"/>
                <a:ea typeface="Roboto"/>
                <a:cs typeface="Roboto"/>
                <a:sym typeface="Roboto"/>
              </a:endParaRPr>
            </a:p>
          </p:txBody>
        </p:sp>
      </p:grpSp>
      <p:grpSp>
        <p:nvGrpSpPr>
          <p:cNvPr id="4" name="Group 3"/>
          <p:cNvGrpSpPr/>
          <p:nvPr/>
        </p:nvGrpSpPr>
        <p:grpSpPr>
          <a:xfrm>
            <a:off x="4696024" y="2549934"/>
            <a:ext cx="3027262" cy="779690"/>
            <a:chOff x="4696024" y="2549934"/>
            <a:chExt cx="3027262" cy="779690"/>
          </a:xfrm>
        </p:grpSpPr>
        <p:sp>
          <p:nvSpPr>
            <p:cNvPr id="437" name="Shape 437"/>
            <p:cNvSpPr/>
            <p:nvPr/>
          </p:nvSpPr>
          <p:spPr>
            <a:xfrm>
              <a:off x="5200761" y="2549934"/>
              <a:ext cx="2173200" cy="307200"/>
            </a:xfrm>
            <a:prstGeom prst="rect">
              <a:avLst/>
            </a:prstGeom>
            <a:noFill/>
            <a:ln>
              <a:noFill/>
            </a:ln>
          </p:spPr>
          <p:txBody>
            <a:bodyPr lIns="45700" tIns="45700" rIns="45700" bIns="45700" anchor="t" anchorCtr="0">
              <a:noAutofit/>
            </a:bodyPr>
            <a:lstStyle/>
            <a:p>
              <a:pPr marL="0" marR="0" lvl="0" indent="0" algn="just" rtl="0">
                <a:lnSpc>
                  <a:spcPct val="150000"/>
                </a:lnSpc>
                <a:spcBef>
                  <a:spcPts val="0"/>
                </a:spcBef>
                <a:spcAft>
                  <a:spcPts val="0"/>
                </a:spcAft>
                <a:buClr>
                  <a:srgbClr val="000000"/>
                </a:buClr>
                <a:buSzPct val="25000"/>
                <a:buFont typeface="Lato"/>
                <a:buNone/>
              </a:pPr>
              <a:r>
                <a:rPr lang="en-US" sz="1400" b="1" i="0" u="none" strike="noStrike" cap="none" dirty="0" smtClean="0">
                  <a:solidFill>
                    <a:schemeClr val="dk1"/>
                  </a:solidFill>
                  <a:latin typeface="Lato"/>
                  <a:ea typeface="Lato"/>
                  <a:cs typeface="Lato"/>
                  <a:sym typeface="Lato"/>
                </a:rPr>
                <a:t>MONITORING</a:t>
              </a:r>
              <a:endParaRPr lang="en-US" sz="1400" b="1" i="0" u="none" strike="noStrike" cap="none" dirty="0">
                <a:solidFill>
                  <a:schemeClr val="dk1"/>
                </a:solidFill>
                <a:latin typeface="Lato"/>
                <a:ea typeface="Lato"/>
                <a:cs typeface="Lato"/>
                <a:sym typeface="Lato"/>
              </a:endParaRPr>
            </a:p>
          </p:txBody>
        </p:sp>
        <p:sp>
          <p:nvSpPr>
            <p:cNvPr id="438" name="Shape 438"/>
            <p:cNvSpPr/>
            <p:nvPr/>
          </p:nvSpPr>
          <p:spPr>
            <a:xfrm>
              <a:off x="5234486" y="2857124"/>
              <a:ext cx="2488800" cy="472500"/>
            </a:xfrm>
            <a:prstGeom prst="rect">
              <a:avLst/>
            </a:prstGeom>
            <a:noFill/>
            <a:ln>
              <a:noFill/>
            </a:ln>
          </p:spPr>
          <p:txBody>
            <a:bodyPr lIns="45700" tIns="45700" rIns="45700" bIns="45700" anchor="t" anchorCtr="0">
              <a:noAutofit/>
            </a:bodyPr>
            <a:lstStyle/>
            <a:p>
              <a:pPr marL="0" marR="0" lvl="0" indent="0" rtl="0">
                <a:lnSpc>
                  <a:spcPct val="150000"/>
                </a:lnSpc>
                <a:spcBef>
                  <a:spcPts val="0"/>
                </a:spcBef>
                <a:spcAft>
                  <a:spcPts val="0"/>
                </a:spcAft>
                <a:buClr>
                  <a:srgbClr val="000000"/>
                </a:buClr>
                <a:buSzPct val="25000"/>
                <a:buFont typeface="Lato"/>
                <a:buNone/>
              </a:pPr>
              <a:r>
                <a:rPr lang="en-US" b="0" i="0" u="none" strike="noStrike" cap="none" dirty="0" smtClean="0">
                  <a:solidFill>
                    <a:srgbClr val="242E31"/>
                  </a:solidFill>
                  <a:latin typeface="Lato"/>
                  <a:ea typeface="Lato"/>
                  <a:cs typeface="Lato"/>
                  <a:sym typeface="Lato"/>
                </a:rPr>
                <a:t>Monitoring the health, safety, and welfare of exchange visitors. Conduct routine and investigatory site visits.</a:t>
              </a:r>
              <a:endParaRPr lang="en-US" b="0" i="0" u="none" strike="noStrike" cap="none" dirty="0">
                <a:solidFill>
                  <a:srgbClr val="242E31"/>
                </a:solidFill>
                <a:latin typeface="Lato"/>
                <a:ea typeface="Lato"/>
                <a:cs typeface="Lato"/>
                <a:sym typeface="Lato"/>
              </a:endParaRPr>
            </a:p>
          </p:txBody>
        </p:sp>
        <p:sp>
          <p:nvSpPr>
            <p:cNvPr id="33" name="Shape 1581"/>
            <p:cNvSpPr/>
            <p:nvPr/>
          </p:nvSpPr>
          <p:spPr>
            <a:xfrm>
              <a:off x="4696024" y="2667000"/>
              <a:ext cx="402336" cy="238809"/>
            </a:xfrm>
            <a:custGeom>
              <a:avLst/>
              <a:gdLst/>
              <a:ahLst/>
              <a:cxnLst/>
              <a:rect l="0" t="0" r="0" b="0"/>
              <a:pathLst>
                <a:path w="120000" h="120000" extrusionOk="0">
                  <a:moveTo>
                    <a:pt x="119999" y="60056"/>
                  </a:moveTo>
                  <a:cubicBezTo>
                    <a:pt x="119999" y="62467"/>
                    <a:pt x="119999" y="62467"/>
                    <a:pt x="119999" y="62467"/>
                  </a:cubicBezTo>
                  <a:cubicBezTo>
                    <a:pt x="119999" y="64531"/>
                    <a:pt x="118612" y="64531"/>
                    <a:pt x="118612" y="66937"/>
                  </a:cubicBezTo>
                  <a:cubicBezTo>
                    <a:pt x="117225" y="69348"/>
                    <a:pt x="115838" y="71754"/>
                    <a:pt x="114450" y="74160"/>
                  </a:cubicBezTo>
                  <a:cubicBezTo>
                    <a:pt x="107508" y="86545"/>
                    <a:pt x="97596" y="98587"/>
                    <a:pt x="89267" y="105810"/>
                  </a:cubicBezTo>
                  <a:cubicBezTo>
                    <a:pt x="83718" y="113034"/>
                    <a:pt x="76580" y="115440"/>
                    <a:pt x="69644" y="118195"/>
                  </a:cubicBezTo>
                  <a:cubicBezTo>
                    <a:pt x="62702" y="120601"/>
                    <a:pt x="55565" y="120601"/>
                    <a:pt x="48628" y="118195"/>
                  </a:cubicBezTo>
                  <a:cubicBezTo>
                    <a:pt x="35936" y="113034"/>
                    <a:pt x="24832" y="100993"/>
                    <a:pt x="13533" y="88951"/>
                  </a:cubicBezTo>
                  <a:cubicBezTo>
                    <a:pt x="9371" y="81384"/>
                    <a:pt x="5203" y="74160"/>
                    <a:pt x="1041" y="66937"/>
                  </a:cubicBezTo>
                  <a:cubicBezTo>
                    <a:pt x="-345" y="62467"/>
                    <a:pt x="-345" y="57650"/>
                    <a:pt x="1041" y="55244"/>
                  </a:cubicBezTo>
                  <a:cubicBezTo>
                    <a:pt x="2429" y="52838"/>
                    <a:pt x="3816" y="50426"/>
                    <a:pt x="5203" y="48020"/>
                  </a:cubicBezTo>
                  <a:cubicBezTo>
                    <a:pt x="12145" y="35635"/>
                    <a:pt x="22057" y="23594"/>
                    <a:pt x="30387" y="13964"/>
                  </a:cubicBezTo>
                  <a:cubicBezTo>
                    <a:pt x="35936" y="9146"/>
                    <a:pt x="43073" y="3991"/>
                    <a:pt x="50010" y="1579"/>
                  </a:cubicBezTo>
                  <a:cubicBezTo>
                    <a:pt x="57152" y="-826"/>
                    <a:pt x="64089" y="-826"/>
                    <a:pt x="71026" y="3991"/>
                  </a:cubicBezTo>
                  <a:cubicBezTo>
                    <a:pt x="83718" y="6397"/>
                    <a:pt x="94822" y="18781"/>
                    <a:pt x="104733" y="33229"/>
                  </a:cubicBezTo>
                  <a:cubicBezTo>
                    <a:pt x="110283" y="40453"/>
                    <a:pt x="114450" y="48020"/>
                    <a:pt x="118612" y="55244"/>
                  </a:cubicBezTo>
                  <a:cubicBezTo>
                    <a:pt x="118612" y="57650"/>
                    <a:pt x="119999" y="57650"/>
                    <a:pt x="119999" y="60056"/>
                  </a:cubicBezTo>
                  <a:close/>
                  <a:moveTo>
                    <a:pt x="59927" y="21188"/>
                  </a:moveTo>
                  <a:cubicBezTo>
                    <a:pt x="47235" y="21188"/>
                    <a:pt x="37323" y="38041"/>
                    <a:pt x="37323" y="60056"/>
                  </a:cubicBezTo>
                  <a:cubicBezTo>
                    <a:pt x="37323" y="81384"/>
                    <a:pt x="47235" y="98587"/>
                    <a:pt x="59927" y="98587"/>
                  </a:cubicBezTo>
                  <a:cubicBezTo>
                    <a:pt x="72418" y="98587"/>
                    <a:pt x="82330" y="81384"/>
                    <a:pt x="82330" y="60056"/>
                  </a:cubicBezTo>
                  <a:cubicBezTo>
                    <a:pt x="82330" y="38041"/>
                    <a:pt x="72418" y="21188"/>
                    <a:pt x="59927" y="21188"/>
                  </a:cubicBezTo>
                  <a:close/>
                  <a:moveTo>
                    <a:pt x="59927" y="78978"/>
                  </a:moveTo>
                  <a:cubicBezTo>
                    <a:pt x="54177" y="78978"/>
                    <a:pt x="48628" y="69348"/>
                    <a:pt x="48628" y="60056"/>
                  </a:cubicBezTo>
                  <a:cubicBezTo>
                    <a:pt x="48628" y="48020"/>
                    <a:pt x="54177" y="40453"/>
                    <a:pt x="59927" y="40453"/>
                  </a:cubicBezTo>
                  <a:cubicBezTo>
                    <a:pt x="65476" y="40453"/>
                    <a:pt x="71026" y="48020"/>
                    <a:pt x="71026" y="60056"/>
                  </a:cubicBezTo>
                  <a:cubicBezTo>
                    <a:pt x="71026" y="69348"/>
                    <a:pt x="65476" y="78978"/>
                    <a:pt x="59927" y="78978"/>
                  </a:cubicBezTo>
                  <a:close/>
                </a:path>
              </a:pathLst>
            </a:custGeom>
            <a:solidFill>
              <a:srgbClr val="1A315C"/>
            </a:solidFill>
            <a:ln>
              <a:noFill/>
            </a:ln>
          </p:spPr>
          <p:txBody>
            <a:bodyPr lIns="45700" tIns="45700" rIns="45700" bIns="45700" anchor="ctr" anchorCtr="0">
              <a:noAutofit/>
            </a:bodyPr>
            <a:lstStyle/>
            <a:p>
              <a:pPr marL="0" marR="0" lvl="0" indent="0" algn="l" rtl="0">
                <a:lnSpc>
                  <a:spcPct val="100000"/>
                </a:lnSpc>
                <a:spcBef>
                  <a:spcPts val="0"/>
                </a:spcBef>
                <a:spcAft>
                  <a:spcPts val="0"/>
                </a:spcAft>
                <a:buClr>
                  <a:srgbClr val="000000"/>
                </a:buClr>
                <a:buFont typeface="Roboto"/>
                <a:buNone/>
              </a:pPr>
              <a:endParaRPr sz="1800" b="0" i="0" u="none" strike="noStrike" cap="none">
                <a:latin typeface="Roboto"/>
                <a:ea typeface="Roboto"/>
                <a:cs typeface="Roboto"/>
                <a:sym typeface="Roboto"/>
              </a:endParaRPr>
            </a:p>
          </p:txBody>
        </p:sp>
      </p:grpSp>
    </p:spTree>
    <p:extLst>
      <p:ext uri="{BB962C8B-B14F-4D97-AF65-F5344CB8AC3E}">
        <p14:creationId xmlns:p14="http://schemas.microsoft.com/office/powerpoint/2010/main" val="1424766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638"/>
          <p:cNvSpPr/>
          <p:nvPr/>
        </p:nvSpPr>
        <p:spPr>
          <a:xfrm rot="5400000">
            <a:off x="5091750" y="-4024950"/>
            <a:ext cx="1932300" cy="10591800"/>
          </a:xfrm>
          <a:prstGeom prst="rect">
            <a:avLst/>
          </a:prstGeom>
          <a:solidFill>
            <a:srgbClr val="C4D231"/>
          </a:solidFill>
          <a:ln w="9525" cap="flat" cmpd="sng">
            <a:no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233"/>
          <p:cNvSpPr/>
          <p:nvPr/>
        </p:nvSpPr>
        <p:spPr>
          <a:xfrm>
            <a:off x="457200" y="845100"/>
            <a:ext cx="10972800" cy="851700"/>
          </a:xfrm>
          <a:prstGeom prst="rect">
            <a:avLst/>
          </a:prstGeom>
          <a:noFill/>
          <a:ln>
            <a:noFill/>
          </a:ln>
        </p:spPr>
        <p:txBody>
          <a:bodyPr lIns="45700" tIns="45700" rIns="45700" bIns="45700" anchor="t" anchorCtr="0">
            <a:noAutofit/>
          </a:bodyPr>
          <a:lstStyle/>
          <a:p>
            <a:pPr lvl="0" algn="ctr">
              <a:buClr>
                <a:srgbClr val="000000"/>
              </a:buClr>
              <a:buSzPct val="25000"/>
            </a:pPr>
            <a:r>
              <a:rPr lang="en-US" sz="4800" b="1" dirty="0" smtClean="0">
                <a:solidFill>
                  <a:srgbClr val="1A315C"/>
                </a:solidFill>
                <a:latin typeface="Lato"/>
                <a:ea typeface="Lato"/>
                <a:cs typeface="Lato"/>
                <a:sym typeface="Lato"/>
              </a:rPr>
              <a:t>WHY REPORT INCIDENTS TO OPA?</a:t>
            </a:r>
            <a:endParaRPr lang="en-US" sz="4800" b="1" dirty="0">
              <a:solidFill>
                <a:srgbClr val="1A315C"/>
              </a:solidFill>
              <a:latin typeface="Lato"/>
              <a:ea typeface="Lato"/>
              <a:cs typeface="Lato"/>
              <a:sym typeface="Lato"/>
            </a:endParaRPr>
          </a:p>
        </p:txBody>
      </p:sp>
      <p:sp>
        <p:nvSpPr>
          <p:cNvPr id="6" name="Shape 617"/>
          <p:cNvSpPr/>
          <p:nvPr/>
        </p:nvSpPr>
        <p:spPr>
          <a:xfrm rot="5400000">
            <a:off x="342900" y="2857500"/>
            <a:ext cx="4191000" cy="3352800"/>
          </a:xfrm>
          <a:prstGeom prst="rect">
            <a:avLst/>
          </a:prstGeom>
          <a:solidFill>
            <a:srgbClr val="1A315C"/>
          </a:solidFill>
          <a:ln w="9525" cap="flat" cmpd="sng">
            <a:no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617"/>
          <p:cNvSpPr/>
          <p:nvPr/>
        </p:nvSpPr>
        <p:spPr>
          <a:xfrm rot="5400000">
            <a:off x="3962400" y="2857500"/>
            <a:ext cx="4191000" cy="3352800"/>
          </a:xfrm>
          <a:prstGeom prst="rect">
            <a:avLst/>
          </a:prstGeom>
          <a:solidFill>
            <a:srgbClr val="1A315C"/>
          </a:solidFill>
          <a:ln w="9525" cap="flat" cmpd="sng">
            <a:noFill/>
            <a:prstDash val="solid"/>
            <a:round/>
            <a:headEnd type="none" w="med" len="med"/>
            <a:tailEnd type="none" w="med" len="med"/>
          </a:ln>
          <a:effectLst>
            <a:glow rad="101600">
              <a:schemeClr val="accent3">
                <a:satMod val="175000"/>
                <a:alpha val="40000"/>
              </a:schemeClr>
            </a:glow>
          </a:effectLst>
        </p:spPr>
        <p:txBody>
          <a:bodyPr lIns="91425" tIns="91425" rIns="91425" bIns="91425" anchor="ctr" anchorCtr="0">
            <a:noAutofit/>
          </a:bodyPr>
          <a:lstStyle/>
          <a:p>
            <a:pPr lvl="0">
              <a:spcBef>
                <a:spcPts val="0"/>
              </a:spcBef>
              <a:buNone/>
            </a:pPr>
            <a:endParaRPr/>
          </a:p>
        </p:txBody>
      </p:sp>
      <p:sp>
        <p:nvSpPr>
          <p:cNvPr id="14" name="Shape 617"/>
          <p:cNvSpPr/>
          <p:nvPr/>
        </p:nvSpPr>
        <p:spPr>
          <a:xfrm rot="5400000">
            <a:off x="7581900" y="2857500"/>
            <a:ext cx="4191000" cy="3352800"/>
          </a:xfrm>
          <a:prstGeom prst="rect">
            <a:avLst/>
          </a:prstGeom>
          <a:solidFill>
            <a:srgbClr val="1A315C"/>
          </a:solidFill>
          <a:ln w="9525" cap="flat" cmpd="sng">
            <a:no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Oval 14"/>
          <p:cNvSpPr/>
          <p:nvPr/>
        </p:nvSpPr>
        <p:spPr>
          <a:xfrm>
            <a:off x="1905000" y="3124200"/>
            <a:ext cx="1066800" cy="1066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524500" y="3124200"/>
            <a:ext cx="1066800" cy="1066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144000" y="3130236"/>
            <a:ext cx="1066800" cy="1066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180376" y="3303657"/>
            <a:ext cx="762000" cy="707886"/>
          </a:xfrm>
          <a:prstGeom prst="rect">
            <a:avLst/>
          </a:prstGeom>
          <a:noFill/>
        </p:spPr>
        <p:txBody>
          <a:bodyPr wrap="square" rtlCol="0">
            <a:spAutoFit/>
          </a:bodyPr>
          <a:lstStyle/>
          <a:p>
            <a:r>
              <a:rPr lang="en-US" sz="4000" dirty="0" smtClean="0">
                <a:solidFill>
                  <a:srgbClr val="1A315C"/>
                </a:solidFill>
                <a:effectLst>
                  <a:outerShdw blurRad="38100" dist="38100" dir="2700000" algn="tl">
                    <a:srgbClr val="000000">
                      <a:alpha val="43137"/>
                    </a:srgbClr>
                  </a:outerShdw>
                </a:effectLst>
                <a:latin typeface="Lato" panose="020B0604020202020204" charset="0"/>
              </a:rPr>
              <a:t>1</a:t>
            </a:r>
            <a:endParaRPr lang="en-US" sz="4000" dirty="0">
              <a:solidFill>
                <a:srgbClr val="1A315C"/>
              </a:solidFill>
              <a:effectLst>
                <a:outerShdw blurRad="38100" dist="38100" dir="2700000" algn="tl">
                  <a:srgbClr val="000000">
                    <a:alpha val="43137"/>
                  </a:srgbClr>
                </a:outerShdw>
              </a:effectLst>
              <a:latin typeface="Lato" panose="020B0604020202020204" charset="0"/>
            </a:endParaRPr>
          </a:p>
        </p:txBody>
      </p:sp>
      <p:sp>
        <p:nvSpPr>
          <p:cNvPr id="19" name="TextBox 18"/>
          <p:cNvSpPr txBox="1"/>
          <p:nvPr/>
        </p:nvSpPr>
        <p:spPr>
          <a:xfrm>
            <a:off x="5836090" y="3301290"/>
            <a:ext cx="762000" cy="707886"/>
          </a:xfrm>
          <a:prstGeom prst="rect">
            <a:avLst/>
          </a:prstGeom>
          <a:noFill/>
        </p:spPr>
        <p:txBody>
          <a:bodyPr wrap="square" rtlCol="0">
            <a:spAutoFit/>
          </a:bodyPr>
          <a:lstStyle/>
          <a:p>
            <a:r>
              <a:rPr lang="en-US" sz="4000" dirty="0">
                <a:solidFill>
                  <a:srgbClr val="1A315C"/>
                </a:solidFill>
                <a:effectLst>
                  <a:outerShdw blurRad="38100" dist="38100" dir="2700000" algn="tl">
                    <a:srgbClr val="000000">
                      <a:alpha val="43137"/>
                    </a:srgbClr>
                  </a:outerShdw>
                </a:effectLst>
                <a:latin typeface="Lato" panose="020B0604020202020204" charset="0"/>
              </a:rPr>
              <a:t>2</a:t>
            </a:r>
          </a:p>
        </p:txBody>
      </p:sp>
      <p:sp>
        <p:nvSpPr>
          <p:cNvPr id="20" name="TextBox 19"/>
          <p:cNvSpPr txBox="1"/>
          <p:nvPr/>
        </p:nvSpPr>
        <p:spPr>
          <a:xfrm>
            <a:off x="9448800" y="3309693"/>
            <a:ext cx="762000" cy="707886"/>
          </a:xfrm>
          <a:prstGeom prst="rect">
            <a:avLst/>
          </a:prstGeom>
          <a:noFill/>
        </p:spPr>
        <p:txBody>
          <a:bodyPr wrap="square" rtlCol="0">
            <a:spAutoFit/>
          </a:bodyPr>
          <a:lstStyle/>
          <a:p>
            <a:r>
              <a:rPr lang="en-US" sz="4000" dirty="0">
                <a:solidFill>
                  <a:srgbClr val="1A315C"/>
                </a:solidFill>
                <a:effectLst>
                  <a:outerShdw blurRad="38100" dist="38100" dir="2700000" algn="tl">
                    <a:srgbClr val="000000">
                      <a:alpha val="43137"/>
                    </a:srgbClr>
                  </a:outerShdw>
                </a:effectLst>
                <a:latin typeface="Lato" panose="020B0604020202020204" charset="0"/>
              </a:rPr>
              <a:t>3</a:t>
            </a:r>
          </a:p>
        </p:txBody>
      </p:sp>
      <p:sp>
        <p:nvSpPr>
          <p:cNvPr id="21" name="TextBox 20"/>
          <p:cNvSpPr txBox="1"/>
          <p:nvPr/>
        </p:nvSpPr>
        <p:spPr>
          <a:xfrm>
            <a:off x="1219200" y="4343400"/>
            <a:ext cx="2286000" cy="1015663"/>
          </a:xfrm>
          <a:prstGeom prst="rect">
            <a:avLst/>
          </a:prstGeom>
          <a:noFill/>
        </p:spPr>
        <p:txBody>
          <a:bodyPr wrap="square" rtlCol="0">
            <a:spAutoFit/>
          </a:bodyPr>
          <a:lstStyle/>
          <a:p>
            <a:pPr algn="ctr"/>
            <a:r>
              <a:rPr lang="en-US" sz="2000" dirty="0" smtClean="0">
                <a:solidFill>
                  <a:schemeClr val="bg1"/>
                </a:solidFill>
                <a:latin typeface="Lato" panose="020B0604020202020204" charset="0"/>
              </a:rPr>
              <a:t>PUBLIC DIPLOMACY OBJECTIVES</a:t>
            </a:r>
            <a:endParaRPr lang="en-US" sz="2000" dirty="0">
              <a:solidFill>
                <a:schemeClr val="bg1"/>
              </a:solidFill>
              <a:latin typeface="Lato" panose="020B0604020202020204" charset="0"/>
            </a:endParaRPr>
          </a:p>
        </p:txBody>
      </p:sp>
      <p:sp>
        <p:nvSpPr>
          <p:cNvPr id="22" name="TextBox 21"/>
          <p:cNvSpPr txBox="1"/>
          <p:nvPr/>
        </p:nvSpPr>
        <p:spPr>
          <a:xfrm>
            <a:off x="4914900" y="4533900"/>
            <a:ext cx="2286000" cy="400110"/>
          </a:xfrm>
          <a:prstGeom prst="rect">
            <a:avLst/>
          </a:prstGeom>
          <a:noFill/>
        </p:spPr>
        <p:txBody>
          <a:bodyPr wrap="square" rtlCol="0">
            <a:spAutoFit/>
          </a:bodyPr>
          <a:lstStyle/>
          <a:p>
            <a:pPr algn="ctr"/>
            <a:r>
              <a:rPr lang="en-US" sz="2000" dirty="0" smtClean="0">
                <a:solidFill>
                  <a:schemeClr val="bg1"/>
                </a:solidFill>
                <a:latin typeface="Lato" panose="020B0604020202020204" charset="0"/>
              </a:rPr>
              <a:t>METRICS</a:t>
            </a:r>
            <a:endParaRPr lang="en-US" sz="2000" dirty="0">
              <a:solidFill>
                <a:schemeClr val="bg1"/>
              </a:solidFill>
              <a:latin typeface="Lato" panose="020B0604020202020204" charset="0"/>
            </a:endParaRPr>
          </a:p>
        </p:txBody>
      </p:sp>
      <p:sp>
        <p:nvSpPr>
          <p:cNvPr id="23" name="TextBox 22"/>
          <p:cNvSpPr txBox="1"/>
          <p:nvPr/>
        </p:nvSpPr>
        <p:spPr>
          <a:xfrm>
            <a:off x="8534400" y="4318337"/>
            <a:ext cx="2286000" cy="1015663"/>
          </a:xfrm>
          <a:prstGeom prst="rect">
            <a:avLst/>
          </a:prstGeom>
          <a:noFill/>
        </p:spPr>
        <p:txBody>
          <a:bodyPr wrap="square" rtlCol="0">
            <a:spAutoFit/>
          </a:bodyPr>
          <a:lstStyle/>
          <a:p>
            <a:pPr algn="ctr"/>
            <a:r>
              <a:rPr lang="en-US" sz="2000" dirty="0" smtClean="0">
                <a:solidFill>
                  <a:schemeClr val="bg1"/>
                </a:solidFill>
                <a:latin typeface="Lato" panose="020B0604020202020204" charset="0"/>
              </a:rPr>
              <a:t>ASSISTANCE FROM THE DEPARTMENT</a:t>
            </a:r>
            <a:endParaRPr lang="en-US" sz="2000" dirty="0">
              <a:solidFill>
                <a:schemeClr val="bg1"/>
              </a:solidFill>
              <a:latin typeface="Lato" panose="020B0604020202020204" charset="0"/>
            </a:endParaRPr>
          </a:p>
        </p:txBody>
      </p:sp>
      <p:pic>
        <p:nvPicPr>
          <p:cNvPr id="1026" name="Picture 2" descr="C:\Users\SevcukaO\Downloads\if_274_Ensign_Flag_Nation_states_2634451.png"/>
          <p:cNvPicPr>
            <a:picLocks noChangeAspect="1" noChangeArrowheads="1"/>
          </p:cNvPicPr>
          <p:nvPr/>
        </p:nvPicPr>
        <p:blipFill>
          <a:blip r:embed="rId3">
            <a:biLevel thresh="50000"/>
            <a:extLst>
              <a:ext uri="{BEBA8EAE-BF5A-486C-A8C5-ECC9F3942E4B}">
                <a14:imgProps xmlns:a14="http://schemas.microsoft.com/office/drawing/2010/main">
                  <a14:imgLayer r:embed="rId4">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676400" y="5257800"/>
            <a:ext cx="1421994" cy="142199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evcukaO\Downloads\icons8-museum-50.png"/>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100000"/>
                    </a14:imgEffect>
                    <a14:imgEffect>
                      <a14:colorTemperature colorTemp="15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9201083" y="5334000"/>
            <a:ext cx="1009717" cy="1009717"/>
          </a:xfrm>
          <a:prstGeom prst="rect">
            <a:avLst/>
          </a:prstGeom>
          <a:noFill/>
          <a:effectLst/>
        </p:spPr>
      </p:pic>
      <p:sp>
        <p:nvSpPr>
          <p:cNvPr id="27" name="Shape 433"/>
          <p:cNvSpPr/>
          <p:nvPr/>
        </p:nvSpPr>
        <p:spPr>
          <a:xfrm>
            <a:off x="5629500" y="5181600"/>
            <a:ext cx="847500" cy="723429"/>
          </a:xfrm>
          <a:custGeom>
            <a:avLst/>
            <a:gdLst/>
            <a:ahLst/>
            <a:cxnLst/>
            <a:rect l="0" t="0" r="0" b="0"/>
            <a:pathLst>
              <a:path w="120000" h="120000" extrusionOk="0">
                <a:moveTo>
                  <a:pt x="4111" y="69472"/>
                </a:moveTo>
                <a:cubicBezTo>
                  <a:pt x="12822" y="72030"/>
                  <a:pt x="12822" y="72030"/>
                  <a:pt x="12822" y="72030"/>
                </a:cubicBezTo>
                <a:cubicBezTo>
                  <a:pt x="19355" y="59542"/>
                  <a:pt x="19355" y="59542"/>
                  <a:pt x="19355" y="59542"/>
                </a:cubicBezTo>
                <a:cubicBezTo>
                  <a:pt x="6288" y="56984"/>
                  <a:pt x="6288" y="56984"/>
                  <a:pt x="6288" y="56984"/>
                </a:cubicBezTo>
                <a:cubicBezTo>
                  <a:pt x="4111" y="56984"/>
                  <a:pt x="0" y="59542"/>
                  <a:pt x="0" y="62094"/>
                </a:cubicBezTo>
                <a:cubicBezTo>
                  <a:pt x="0" y="64646"/>
                  <a:pt x="2177" y="69472"/>
                  <a:pt x="4111" y="69472"/>
                </a:cubicBezTo>
                <a:close/>
                <a:moveTo>
                  <a:pt x="111288" y="72030"/>
                </a:moveTo>
                <a:cubicBezTo>
                  <a:pt x="83466" y="99849"/>
                  <a:pt x="83466" y="99849"/>
                  <a:pt x="83466" y="99849"/>
                </a:cubicBezTo>
                <a:cubicBezTo>
                  <a:pt x="53466" y="72030"/>
                  <a:pt x="53466" y="72030"/>
                  <a:pt x="53466" y="72030"/>
                </a:cubicBezTo>
                <a:cubicBezTo>
                  <a:pt x="51288" y="69472"/>
                  <a:pt x="51288" y="69472"/>
                  <a:pt x="51288" y="69472"/>
                </a:cubicBezTo>
                <a:cubicBezTo>
                  <a:pt x="46933" y="69472"/>
                  <a:pt x="46933" y="69472"/>
                  <a:pt x="46933" y="69472"/>
                </a:cubicBezTo>
                <a:cubicBezTo>
                  <a:pt x="40644" y="79692"/>
                  <a:pt x="40644" y="79692"/>
                  <a:pt x="40644" y="79692"/>
                </a:cubicBezTo>
                <a:cubicBezTo>
                  <a:pt x="46933" y="82245"/>
                  <a:pt x="46933" y="82245"/>
                  <a:pt x="46933" y="82245"/>
                </a:cubicBezTo>
                <a:cubicBezTo>
                  <a:pt x="81533" y="112337"/>
                  <a:pt x="81533" y="112337"/>
                  <a:pt x="81533" y="112337"/>
                </a:cubicBezTo>
                <a:cubicBezTo>
                  <a:pt x="81533" y="114889"/>
                  <a:pt x="83466" y="114889"/>
                  <a:pt x="83466" y="114889"/>
                </a:cubicBezTo>
                <a:cubicBezTo>
                  <a:pt x="85644" y="114889"/>
                  <a:pt x="87822" y="114889"/>
                  <a:pt x="87822" y="112337"/>
                </a:cubicBezTo>
                <a:cubicBezTo>
                  <a:pt x="117822" y="82245"/>
                  <a:pt x="117822" y="82245"/>
                  <a:pt x="117822" y="82245"/>
                </a:cubicBezTo>
                <a:cubicBezTo>
                  <a:pt x="120000" y="79692"/>
                  <a:pt x="120000" y="74582"/>
                  <a:pt x="117822" y="72030"/>
                </a:cubicBezTo>
                <a:cubicBezTo>
                  <a:pt x="115644" y="69472"/>
                  <a:pt x="113466" y="69472"/>
                  <a:pt x="111288" y="72030"/>
                </a:cubicBezTo>
                <a:close/>
                <a:moveTo>
                  <a:pt x="51288" y="39385"/>
                </a:moveTo>
                <a:cubicBezTo>
                  <a:pt x="81533" y="62094"/>
                  <a:pt x="81533" y="62094"/>
                  <a:pt x="81533" y="62094"/>
                </a:cubicBezTo>
                <a:cubicBezTo>
                  <a:pt x="83466" y="64646"/>
                  <a:pt x="87822" y="64646"/>
                  <a:pt x="90000" y="59542"/>
                </a:cubicBezTo>
                <a:cubicBezTo>
                  <a:pt x="120000" y="9299"/>
                  <a:pt x="120000" y="9299"/>
                  <a:pt x="120000" y="9299"/>
                </a:cubicBezTo>
                <a:cubicBezTo>
                  <a:pt x="120000" y="6741"/>
                  <a:pt x="120000" y="1915"/>
                  <a:pt x="117822" y="1915"/>
                </a:cubicBezTo>
                <a:cubicBezTo>
                  <a:pt x="115644" y="-636"/>
                  <a:pt x="111288" y="-636"/>
                  <a:pt x="109355" y="1915"/>
                </a:cubicBezTo>
                <a:cubicBezTo>
                  <a:pt x="83466" y="49606"/>
                  <a:pt x="83466" y="49606"/>
                  <a:pt x="83466" y="49606"/>
                </a:cubicBezTo>
                <a:cubicBezTo>
                  <a:pt x="53466" y="26897"/>
                  <a:pt x="53466" y="26897"/>
                  <a:pt x="53466" y="26897"/>
                </a:cubicBezTo>
                <a:cubicBezTo>
                  <a:pt x="51288" y="24339"/>
                  <a:pt x="51288" y="24339"/>
                  <a:pt x="49111" y="24339"/>
                </a:cubicBezTo>
                <a:cubicBezTo>
                  <a:pt x="46933" y="26897"/>
                  <a:pt x="46933" y="26897"/>
                  <a:pt x="45000" y="29449"/>
                </a:cubicBezTo>
                <a:cubicBezTo>
                  <a:pt x="0" y="110064"/>
                  <a:pt x="0" y="110064"/>
                  <a:pt x="0" y="110064"/>
                </a:cubicBezTo>
                <a:cubicBezTo>
                  <a:pt x="0" y="114889"/>
                  <a:pt x="0" y="117447"/>
                  <a:pt x="2177" y="120000"/>
                </a:cubicBezTo>
                <a:cubicBezTo>
                  <a:pt x="4111" y="120000"/>
                  <a:pt x="4111" y="120000"/>
                  <a:pt x="6288" y="120000"/>
                </a:cubicBezTo>
                <a:cubicBezTo>
                  <a:pt x="6288" y="120000"/>
                  <a:pt x="8466" y="120000"/>
                  <a:pt x="10644" y="117447"/>
                </a:cubicBezTo>
                <a:lnTo>
                  <a:pt x="51288" y="39385"/>
                </a:lnTo>
                <a:close/>
              </a:path>
            </a:pathLst>
          </a:custGeom>
          <a:solidFill>
            <a:schemeClr val="bg1"/>
          </a:solidFill>
          <a:ln>
            <a:noFill/>
          </a:ln>
          <a:effectLst>
            <a:softEdge rad="0"/>
          </a:effectLst>
        </p:spPr>
        <p:txBody>
          <a:bodyPr lIns="45700" tIns="45700" rIns="45700" bIns="45700" anchor="ctr" anchorCtr="0">
            <a:noAutofit/>
          </a:bodyPr>
          <a:lstStyle/>
          <a:p>
            <a:pPr marL="0" marR="0" lvl="0" indent="0" algn="l" rtl="0">
              <a:lnSpc>
                <a:spcPct val="100000"/>
              </a:lnSpc>
              <a:spcBef>
                <a:spcPts val="0"/>
              </a:spcBef>
              <a:spcAft>
                <a:spcPts val="0"/>
              </a:spcAft>
              <a:buClr>
                <a:srgbClr val="000000"/>
              </a:buClr>
              <a:buFont typeface="Roboto"/>
              <a:buNone/>
            </a:pPr>
            <a:endParaRPr sz="1800" b="0" i="0" u="none" strike="noStrike" cap="none">
              <a:solidFill>
                <a:srgbClr val="242E31"/>
              </a:solidFill>
              <a:latin typeface="Roboto"/>
              <a:ea typeface="Roboto"/>
              <a:cs typeface="Roboto"/>
              <a:sym typeface="Roboto"/>
            </a:endParaRPr>
          </a:p>
        </p:txBody>
      </p:sp>
    </p:spTree>
    <p:extLst>
      <p:ext uri="{BB962C8B-B14F-4D97-AF65-F5344CB8AC3E}">
        <p14:creationId xmlns:p14="http://schemas.microsoft.com/office/powerpoint/2010/main" val="385062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20800" y="304800"/>
            <a:ext cx="9550400" cy="1143000"/>
          </a:xfrm>
        </p:spPr>
        <p:txBody>
          <a:bodyPr>
            <a:normAutofit/>
          </a:bodyPr>
          <a:lstStyle/>
          <a:p>
            <a:pPr algn="ctr"/>
            <a:r>
              <a:rPr lang="en-US" sz="4000" b="1" dirty="0" smtClean="0">
                <a:latin typeface="Lato" panose="020B0604020202020204" charset="0"/>
              </a:rPr>
              <a:t>Incident Reporting Rubric</a:t>
            </a:r>
            <a:endParaRPr lang="en-US" sz="4000" b="1" dirty="0">
              <a:latin typeface="Lato" panose="020B0604020202020204" charset="0"/>
            </a:endParaRPr>
          </a:p>
        </p:txBody>
      </p:sp>
      <p:graphicFrame>
        <p:nvGraphicFramePr>
          <p:cNvPr id="7" name="Diagram 6"/>
          <p:cNvGraphicFramePr/>
          <p:nvPr>
            <p:extLst>
              <p:ext uri="{D42A27DB-BD31-4B8C-83A1-F6EECF244321}">
                <p14:modId xmlns:p14="http://schemas.microsoft.com/office/powerpoint/2010/main" val="376588072"/>
              </p:ext>
            </p:extLst>
          </p:nvPr>
        </p:nvGraphicFramePr>
        <p:xfrm>
          <a:off x="1171575" y="5410200"/>
          <a:ext cx="9829800" cy="1352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2500" y="1190625"/>
            <a:ext cx="1026795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5268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2"/>
        <p:cNvGrpSpPr/>
        <p:nvPr/>
      </p:nvGrpSpPr>
      <p:grpSpPr>
        <a:xfrm>
          <a:off x="0" y="0"/>
          <a:ext cx="0" cy="0"/>
          <a:chOff x="0" y="0"/>
          <a:chExt cx="0" cy="0"/>
        </a:xfrm>
      </p:grpSpPr>
      <p:sp>
        <p:nvSpPr>
          <p:cNvPr id="293" name="Shape 293"/>
          <p:cNvSpPr/>
          <p:nvPr/>
        </p:nvSpPr>
        <p:spPr>
          <a:xfrm>
            <a:off x="4865865" y="381000"/>
            <a:ext cx="6190500" cy="663300"/>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0000"/>
              </a:buClr>
              <a:buSzPct val="25000"/>
              <a:buFont typeface="Lato"/>
              <a:buNone/>
            </a:pPr>
            <a:r>
              <a:rPr lang="en-US" sz="4000" b="1" i="0" u="none" strike="noStrike" cap="none" dirty="0" smtClean="0">
                <a:solidFill>
                  <a:srgbClr val="000000"/>
                </a:solidFill>
                <a:latin typeface="Lato"/>
                <a:ea typeface="Lato"/>
                <a:cs typeface="Lato"/>
                <a:sym typeface="Lato"/>
              </a:rPr>
              <a:t>Incident Reporting</a:t>
            </a:r>
            <a:endParaRPr lang="en-US" sz="4000" b="1" i="0" u="none" strike="noStrike" cap="none" dirty="0">
              <a:solidFill>
                <a:srgbClr val="000000"/>
              </a:solidFill>
              <a:latin typeface="Lato"/>
              <a:ea typeface="Lato"/>
              <a:cs typeface="Lato"/>
              <a:sym typeface="Lato"/>
            </a:endParaRPr>
          </a:p>
        </p:txBody>
      </p:sp>
      <p:sp>
        <p:nvSpPr>
          <p:cNvPr id="294" name="Shape 294"/>
          <p:cNvSpPr/>
          <p:nvPr/>
        </p:nvSpPr>
        <p:spPr>
          <a:xfrm>
            <a:off x="4865865" y="1967272"/>
            <a:ext cx="2935800" cy="2909528"/>
          </a:xfrm>
          <a:prstGeom prst="rect">
            <a:avLst/>
          </a:prstGeom>
          <a:noFill/>
          <a:ln>
            <a:noFill/>
          </a:ln>
        </p:spPr>
        <p:txBody>
          <a:bodyPr lIns="45700" tIns="45700" rIns="45700" bIns="45700" anchor="t" anchorCtr="0">
            <a:noAutofit/>
          </a:bodyPr>
          <a:lstStyle/>
          <a:p>
            <a:pPr marL="0" marR="0" lvl="0" indent="0" algn="just" rtl="0">
              <a:lnSpc>
                <a:spcPct val="150000"/>
              </a:lnSpc>
              <a:spcBef>
                <a:spcPts val="0"/>
              </a:spcBef>
              <a:spcAft>
                <a:spcPts val="0"/>
              </a:spcAft>
              <a:buClr>
                <a:srgbClr val="000000"/>
              </a:buClr>
              <a:buFont typeface="Lato"/>
              <a:buNone/>
            </a:pPr>
            <a:endParaRPr sz="1050" dirty="0">
              <a:latin typeface="Lato"/>
              <a:ea typeface="Lato"/>
              <a:cs typeface="Lato"/>
              <a:sym typeface="Lato"/>
            </a:endParaRPr>
          </a:p>
        </p:txBody>
      </p:sp>
      <p:grpSp>
        <p:nvGrpSpPr>
          <p:cNvPr id="4" name="Group 3"/>
          <p:cNvGrpSpPr/>
          <p:nvPr/>
        </p:nvGrpSpPr>
        <p:grpSpPr>
          <a:xfrm>
            <a:off x="0" y="0"/>
            <a:ext cx="11757998" cy="6858000"/>
            <a:chOff x="0" y="0"/>
            <a:chExt cx="11757998" cy="6858000"/>
          </a:xfrm>
        </p:grpSpPr>
        <p:pic>
          <p:nvPicPr>
            <p:cNvPr id="297" name="Shape 297" descr="hands raised.png"/>
            <p:cNvPicPr preferRelativeResize="0"/>
            <p:nvPr/>
          </p:nvPicPr>
          <p:blipFill>
            <a:blip r:embed="rId3" cstate="email">
              <a:alphaModFix/>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822081" y="3887549"/>
              <a:ext cx="2935917" cy="2970450"/>
            </a:xfrm>
            <a:prstGeom prst="rect">
              <a:avLst/>
            </a:prstGeom>
            <a:noFill/>
            <a:ln>
              <a:noFill/>
            </a:ln>
          </p:spPr>
        </p:pic>
        <p:grpSp>
          <p:nvGrpSpPr>
            <p:cNvPr id="3" name="Group 2"/>
            <p:cNvGrpSpPr/>
            <p:nvPr/>
          </p:nvGrpSpPr>
          <p:grpSpPr>
            <a:xfrm>
              <a:off x="0" y="0"/>
              <a:ext cx="4338365" cy="6858000"/>
              <a:chOff x="0" y="0"/>
              <a:chExt cx="4338365" cy="6858000"/>
            </a:xfrm>
          </p:grpSpPr>
          <p:sp>
            <p:nvSpPr>
              <p:cNvPr id="296" name="Shape 296"/>
              <p:cNvSpPr/>
              <p:nvPr/>
            </p:nvSpPr>
            <p:spPr>
              <a:xfrm>
                <a:off x="0" y="0"/>
                <a:ext cx="4321800" cy="6858000"/>
              </a:xfrm>
              <a:prstGeom prst="rect">
                <a:avLst/>
              </a:prstGeom>
              <a:solidFill>
                <a:srgbClr val="8E8E90"/>
              </a:solidFill>
              <a:ln>
                <a:noFill/>
              </a:ln>
            </p:spPr>
            <p:txBody>
              <a:bodyPr lIns="91425" tIns="91425" rIns="91425" bIns="91425" anchor="ctr" anchorCtr="0">
                <a:noAutofit/>
              </a:bodyPr>
              <a:lstStyle/>
              <a:p>
                <a:pPr lvl="0">
                  <a:spcBef>
                    <a:spcPts val="0"/>
                  </a:spcBef>
                  <a:buNone/>
                </a:pPr>
                <a:endParaRPr/>
              </a:p>
            </p:txBody>
          </p:sp>
          <p:pic>
            <p:nvPicPr>
              <p:cNvPr id="8" name="Shape 390" descr="ECA_brief_PP-10.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1467950"/>
                <a:ext cx="4338365" cy="4200512"/>
              </a:xfrm>
              <a:prstGeom prst="rect">
                <a:avLst/>
              </a:prstGeom>
              <a:noFill/>
              <a:ln>
                <a:noFill/>
              </a:ln>
            </p:spPr>
          </p:pic>
        </p:grpSp>
      </p:grpSp>
      <p:sp>
        <p:nvSpPr>
          <p:cNvPr id="12" name="Shape 294"/>
          <p:cNvSpPr/>
          <p:nvPr/>
        </p:nvSpPr>
        <p:spPr>
          <a:xfrm>
            <a:off x="4876751" y="2168171"/>
            <a:ext cx="2935800" cy="1691100"/>
          </a:xfrm>
          <a:prstGeom prst="rect">
            <a:avLst/>
          </a:prstGeom>
          <a:noFill/>
          <a:ln>
            <a:noFill/>
          </a:ln>
        </p:spPr>
        <p:txBody>
          <a:bodyPr lIns="45700" tIns="45700" rIns="45700" bIns="45700" anchor="t" anchorCtr="0">
            <a:noAutofit/>
          </a:bodyPr>
          <a:lstStyle/>
          <a:p>
            <a:pPr marL="171450" lvl="0" indent="-171450">
              <a:lnSpc>
                <a:spcPct val="150000"/>
              </a:lnSpc>
              <a:buClr>
                <a:srgbClr val="000000"/>
              </a:buClr>
              <a:buSzPct val="25000"/>
              <a:buFont typeface="Arial" panose="020B0604020202020204" pitchFamily="34" charset="0"/>
              <a:buChar char="•"/>
            </a:pPr>
            <a:r>
              <a:rPr lang="en-US" dirty="0" smtClean="0">
                <a:solidFill>
                  <a:srgbClr val="FF0000"/>
                </a:solidFill>
                <a:latin typeface="Lato"/>
                <a:ea typeface="Lato"/>
                <a:cs typeface="Lato"/>
                <a:sym typeface="Lato"/>
              </a:rPr>
              <a:t>Email: </a:t>
            </a:r>
            <a:r>
              <a:rPr lang="en-US" dirty="0" smtClean="0">
                <a:hlinkClick r:id="rId5"/>
              </a:rPr>
              <a:t>Teacher_Physician@state.gov</a:t>
            </a:r>
            <a:endParaRPr lang="en-US" dirty="0" smtClean="0"/>
          </a:p>
          <a:p>
            <a:pPr marL="171450" lvl="0" indent="-171450">
              <a:lnSpc>
                <a:spcPct val="150000"/>
              </a:lnSpc>
              <a:buClr>
                <a:srgbClr val="000000"/>
              </a:buClr>
              <a:buSzPct val="25000"/>
              <a:buFont typeface="Arial" panose="020B0604020202020204" pitchFamily="34" charset="0"/>
              <a:buChar char="•"/>
            </a:pPr>
            <a:r>
              <a:rPr lang="en-US" dirty="0" smtClean="0">
                <a:solidFill>
                  <a:schemeClr val="tx1"/>
                </a:solidFill>
                <a:latin typeface="Lato"/>
                <a:ea typeface="Lato"/>
                <a:cs typeface="Lato"/>
                <a:sym typeface="Lato"/>
              </a:rPr>
              <a:t>Include:</a:t>
            </a:r>
          </a:p>
          <a:p>
            <a:pPr lvl="2" defTabSz="457200">
              <a:lnSpc>
                <a:spcPct val="150000"/>
              </a:lnSpc>
              <a:buClr>
                <a:srgbClr val="000000"/>
              </a:buClr>
              <a:buSzPct val="25000"/>
            </a:pPr>
            <a:r>
              <a:rPr lang="en-US" dirty="0" smtClean="0">
                <a:solidFill>
                  <a:schemeClr val="tx1"/>
                </a:solidFill>
                <a:latin typeface="Lato"/>
                <a:ea typeface="Lato"/>
                <a:cs typeface="Lato"/>
                <a:sym typeface="Lato"/>
              </a:rPr>
              <a:t>	- Incident Report</a:t>
            </a:r>
          </a:p>
        </p:txBody>
      </p:sp>
      <p:sp>
        <p:nvSpPr>
          <p:cNvPr id="13" name="Shape 437"/>
          <p:cNvSpPr/>
          <p:nvPr/>
        </p:nvSpPr>
        <p:spPr>
          <a:xfrm>
            <a:off x="7275000" y="1600200"/>
            <a:ext cx="2935800" cy="307200"/>
          </a:xfrm>
          <a:prstGeom prst="rect">
            <a:avLst/>
          </a:prstGeom>
          <a:noFill/>
          <a:ln>
            <a:noFill/>
          </a:ln>
        </p:spPr>
        <p:txBody>
          <a:bodyPr lIns="45700" tIns="45700" rIns="45700" bIns="45700" anchor="t" anchorCtr="0">
            <a:noAutofit/>
          </a:bodyPr>
          <a:lstStyle/>
          <a:p>
            <a:pPr marL="0" marR="0" lvl="0" indent="0" algn="just" rtl="0">
              <a:lnSpc>
                <a:spcPct val="150000"/>
              </a:lnSpc>
              <a:spcBef>
                <a:spcPts val="0"/>
              </a:spcBef>
              <a:spcAft>
                <a:spcPts val="0"/>
              </a:spcAft>
              <a:buClr>
                <a:srgbClr val="000000"/>
              </a:buClr>
              <a:buSzPct val="25000"/>
              <a:buFont typeface="Lato"/>
              <a:buNone/>
            </a:pPr>
            <a:r>
              <a:rPr lang="en-US" sz="1400" b="1" i="0" u="none" strike="noStrike" cap="none" dirty="0" smtClean="0">
                <a:solidFill>
                  <a:schemeClr val="dk1"/>
                </a:solidFill>
                <a:latin typeface="Lato"/>
                <a:ea typeface="Lato"/>
                <a:cs typeface="Lato"/>
                <a:sym typeface="Lato"/>
              </a:rPr>
              <a:t>HOW TO REPORT:</a:t>
            </a:r>
            <a:endParaRPr lang="en-US" sz="1400" b="1" i="0" u="none" strike="noStrike" cap="none" dirty="0">
              <a:solidFill>
                <a:schemeClr val="dk1"/>
              </a:solidFill>
              <a:latin typeface="Lato"/>
              <a:ea typeface="Lato"/>
              <a:cs typeface="Lato"/>
              <a:sym typeface="Lato"/>
            </a:endParaRPr>
          </a:p>
        </p:txBody>
      </p:sp>
      <p:sp>
        <p:nvSpPr>
          <p:cNvPr id="2" name="Rectangle 1"/>
          <p:cNvSpPr/>
          <p:nvPr/>
        </p:nvSpPr>
        <p:spPr>
          <a:xfrm>
            <a:off x="8444840" y="2467929"/>
            <a:ext cx="3581400" cy="954107"/>
          </a:xfrm>
          <a:prstGeom prst="rect">
            <a:avLst/>
          </a:prstGeom>
        </p:spPr>
        <p:txBody>
          <a:bodyPr wrap="square">
            <a:spAutoFit/>
          </a:bodyPr>
          <a:lstStyle/>
          <a:p>
            <a:r>
              <a:rPr lang="en-US" dirty="0">
                <a:latin typeface="Lato" panose="020B0604020202020204" charset="0"/>
              </a:rPr>
              <a:t>An incident report is preferred in all situations, but a quick e-mail regarding an evolving situation, to be followed later by an incident report, is acceptable.</a:t>
            </a:r>
          </a:p>
        </p:txBody>
      </p:sp>
    </p:spTree>
    <p:extLst>
      <p:ext uri="{BB962C8B-B14F-4D97-AF65-F5344CB8AC3E}">
        <p14:creationId xmlns:p14="http://schemas.microsoft.com/office/powerpoint/2010/main" val="3918242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2"/>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1385" y="152400"/>
            <a:ext cx="5624015"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p:cNvSpPr txBox="1"/>
          <p:nvPr/>
        </p:nvSpPr>
        <p:spPr>
          <a:xfrm rot="19526102">
            <a:off x="2937178" y="2459504"/>
            <a:ext cx="6624384" cy="1938992"/>
          </a:xfrm>
          <a:prstGeom prst="rect">
            <a:avLst/>
          </a:prstGeom>
          <a:noFill/>
          <a:ln>
            <a:noFill/>
          </a:ln>
        </p:spPr>
        <p:txBody>
          <a:bodyPr wrap="square" rtlCol="0">
            <a:spAutoFit/>
          </a:bodyPr>
          <a:lstStyle/>
          <a:p>
            <a:r>
              <a:rPr lang="en-US" sz="12000" dirty="0" smtClean="0">
                <a:solidFill>
                  <a:schemeClr val="bg1">
                    <a:lumMod val="75000"/>
                  </a:schemeClr>
                </a:solidFill>
                <a:latin typeface="Lato" panose="020B0604020202020204" charset="0"/>
              </a:rPr>
              <a:t>SAMPLE</a:t>
            </a:r>
            <a:endParaRPr lang="en-US" sz="12000" dirty="0">
              <a:solidFill>
                <a:schemeClr val="bg1">
                  <a:lumMod val="75000"/>
                </a:schemeClr>
              </a:solidFill>
              <a:latin typeface="Lato" panose="020B0604020202020204" charset="0"/>
            </a:endParaRPr>
          </a:p>
        </p:txBody>
      </p:sp>
    </p:spTree>
    <p:extLst>
      <p:ext uri="{BB962C8B-B14F-4D97-AF65-F5344CB8AC3E}">
        <p14:creationId xmlns:p14="http://schemas.microsoft.com/office/powerpoint/2010/main" val="491449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2314</TotalTime>
  <Words>957</Words>
  <Application>Microsoft Office PowerPoint</Application>
  <PresentationFormat>Custom</PresentationFormat>
  <Paragraphs>119</Paragraphs>
  <Slides>15</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Times New Roman</vt:lpstr>
      <vt:lpstr>Lato</vt:lpstr>
      <vt:lpstr>Roboto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Incident Reporting Rubric</vt:lpstr>
      <vt:lpstr>PowerPoint Presentation</vt:lpstr>
      <vt:lpstr>PowerPoint Presentation</vt:lpstr>
      <vt:lpstr>What to Expect After Reporting an Incident to OPA</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Tyson, Joele Theagene</dc:creator>
  <cp:lastModifiedBy>Mark Howard</cp:lastModifiedBy>
  <cp:revision>124</cp:revision>
  <cp:lastPrinted>2017-08-15T20:46:54Z</cp:lastPrinted>
  <dcterms:modified xsi:type="dcterms:W3CDTF">2018-08-21T15:59:13Z</dcterms:modified>
</cp:coreProperties>
</file>